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392" r:id="rId3"/>
    <p:sldId id="305" r:id="rId4"/>
    <p:sldId id="383" r:id="rId5"/>
    <p:sldId id="398" r:id="rId6"/>
    <p:sldId id="381" r:id="rId7"/>
    <p:sldId id="382" r:id="rId8"/>
    <p:sldId id="389" r:id="rId9"/>
    <p:sldId id="416" r:id="rId10"/>
    <p:sldId id="417" r:id="rId11"/>
    <p:sldId id="384" r:id="rId12"/>
    <p:sldId id="385" r:id="rId13"/>
    <p:sldId id="386" r:id="rId14"/>
    <p:sldId id="390" r:id="rId15"/>
    <p:sldId id="387" r:id="rId16"/>
    <p:sldId id="266" r:id="rId17"/>
    <p:sldId id="267" r:id="rId18"/>
    <p:sldId id="395" r:id="rId19"/>
    <p:sldId id="268" r:id="rId20"/>
    <p:sldId id="363" r:id="rId21"/>
    <p:sldId id="269" r:id="rId22"/>
    <p:sldId id="309" r:id="rId23"/>
    <p:sldId id="400" r:id="rId24"/>
    <p:sldId id="281" r:id="rId25"/>
    <p:sldId id="343" r:id="rId26"/>
    <p:sldId id="283" r:id="rId27"/>
    <p:sldId id="410" r:id="rId28"/>
    <p:sldId id="401" r:id="rId29"/>
    <p:sldId id="402" r:id="rId30"/>
    <p:sldId id="403" r:id="rId31"/>
    <p:sldId id="405" r:id="rId32"/>
    <p:sldId id="406" r:id="rId33"/>
    <p:sldId id="408" r:id="rId34"/>
    <p:sldId id="396" r:id="rId35"/>
    <p:sldId id="411" r:id="rId36"/>
    <p:sldId id="409" r:id="rId37"/>
    <p:sldId id="413" r:id="rId38"/>
    <p:sldId id="412" r:id="rId39"/>
    <p:sldId id="415" r:id="rId40"/>
    <p:sldId id="414" r:id="rId41"/>
  </p:sldIdLst>
  <p:sldSz cx="9144000" cy="6858000" type="screen4x3"/>
  <p:notesSz cx="6797675" cy="987425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33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08"/>
    <p:restoredTop sz="94630"/>
  </p:normalViewPr>
  <p:slideViewPr>
    <p:cSldViewPr>
      <p:cViewPr>
        <p:scale>
          <a:sx n="50" d="100"/>
          <a:sy n="50" d="100"/>
        </p:scale>
        <p:origin x="-1956" y="-48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pPr>
              <a:defRPr/>
            </a:pPr>
            <a:endParaRPr lang="vi-VN"/>
          </a:p>
        </p:txBody>
      </p:sp>
      <p:sp>
        <p:nvSpPr>
          <p:cNvPr id="3" name="Date Placeholder 2"/>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pPr>
              <a:defRPr/>
            </a:pPr>
            <a:fld id="{E6E0F7F8-C323-4635-A09E-A683BF49A31B}" type="datetimeFigureOut">
              <a:rPr lang="vi-VN"/>
              <a:pPr>
                <a:defRPr/>
              </a:pPr>
              <a:t>04/02/2020</a:t>
            </a:fld>
            <a:endParaRPr lang="vi-VN"/>
          </a:p>
        </p:txBody>
      </p:sp>
      <p:sp>
        <p:nvSpPr>
          <p:cNvPr id="4" name="Footer Placeholder 3"/>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a:defRPr sz="1200"/>
            </a:lvl1pPr>
          </a:lstStyle>
          <a:p>
            <a:pPr>
              <a:defRPr/>
            </a:pPr>
            <a:endParaRPr lang="vi-VN"/>
          </a:p>
        </p:txBody>
      </p:sp>
      <p:sp>
        <p:nvSpPr>
          <p:cNvPr id="5" name="Slide Number Placeholder 4"/>
          <p:cNvSpPr>
            <a:spLocks noGrp="1"/>
          </p:cNvSpPr>
          <p:nvPr>
            <p:ph type="sldNum" sz="quarter" idx="3"/>
          </p:nvPr>
        </p:nvSpPr>
        <p:spPr>
          <a:xfrm>
            <a:off x="3849688" y="9378950"/>
            <a:ext cx="2946400" cy="4953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4FE1DCCC-C246-493A-BD90-FCD2E5CD4B4F}" type="slidenum">
              <a:rPr lang="vi-VN"/>
              <a:pPr>
                <a:defRPr/>
              </a:pPr>
              <a:t>‹#›</a:t>
            </a:fld>
            <a:endParaRPr lang="vi-VN"/>
          </a:p>
        </p:txBody>
      </p:sp>
    </p:spTree>
    <p:extLst>
      <p:ext uri="{BB962C8B-B14F-4D97-AF65-F5344CB8AC3E}">
        <p14:creationId xmlns="" xmlns:p14="http://schemas.microsoft.com/office/powerpoint/2010/main" val="12275146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3849688" y="0"/>
            <a:ext cx="2946400" cy="493713"/>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91A73231-B812-471A-A2A0-6AC507097CF0}" type="datetimeFigureOut">
              <a:rPr lang="en-GB"/>
              <a:pPr>
                <a:defRPr/>
              </a:pPr>
              <a:t>04/02/2020</a:t>
            </a:fld>
            <a:endParaRPr lang="en-GB"/>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3849688" y="9378950"/>
            <a:ext cx="2946400" cy="49371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pPr>
              <a:defRPr/>
            </a:pPr>
            <a:fld id="{725DE03B-CDC1-4B2A-83AC-72039392AB95}" type="slidenum">
              <a:rPr lang="en-GB" altLang="vi-VN"/>
              <a:pPr>
                <a:defRPr/>
              </a:pPr>
              <a:t>‹#›</a:t>
            </a:fld>
            <a:endParaRPr lang="en-GB" altLang="vi-VN"/>
          </a:p>
        </p:txBody>
      </p:sp>
    </p:spTree>
    <p:extLst>
      <p:ext uri="{BB962C8B-B14F-4D97-AF65-F5344CB8AC3E}">
        <p14:creationId xmlns="" xmlns:p14="http://schemas.microsoft.com/office/powerpoint/2010/main" val="13459322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altLang="vi-VN" sz="1200" smtClean="0"/>
              <a:t>Theo </a:t>
            </a:r>
            <a:r>
              <a:rPr lang="en-GB" altLang="vi-VN" sz="1200" smtClean="0"/>
              <a:t>WHO g</a:t>
            </a:r>
            <a:r>
              <a:rPr lang="en-US" altLang="vi-VN" sz="1200" smtClean="0"/>
              <a:t>hi nhận ca bệnh đầu tiên vào 12/12/2019.</a:t>
            </a:r>
          </a:p>
          <a:p>
            <a:pPr eaLnBrk="1" hangingPunct="1"/>
            <a:r>
              <a:rPr lang="en-US" sz="1200" smtClean="0"/>
              <a:t>Đến </a:t>
            </a:r>
            <a:r>
              <a:rPr lang="vi-VN" sz="1200" b="1" smtClean="0"/>
              <a:t>16h00 ngày 03/02/2020 </a:t>
            </a:r>
            <a:r>
              <a:rPr lang="vi-VN" sz="1200" smtClean="0"/>
              <a:t>(theo Bộ Y tế) như sau:</a:t>
            </a:r>
            <a:endParaRPr lang="en-US"/>
          </a:p>
        </p:txBody>
      </p:sp>
      <p:sp>
        <p:nvSpPr>
          <p:cNvPr id="4" name="Slide Number Placeholder 3"/>
          <p:cNvSpPr>
            <a:spLocks noGrp="1"/>
          </p:cNvSpPr>
          <p:nvPr>
            <p:ph type="sldNum" sz="quarter" idx="10"/>
          </p:nvPr>
        </p:nvSpPr>
        <p:spPr/>
        <p:txBody>
          <a:bodyPr/>
          <a:lstStyle/>
          <a:p>
            <a:pPr>
              <a:defRPr/>
            </a:pPr>
            <a:fld id="{725DE03B-CDC1-4B2A-83AC-72039392AB95}" type="slidenum">
              <a:rPr lang="en-GB" altLang="vi-VN" smtClean="0"/>
              <a:pPr>
                <a:defRPr/>
              </a:pPr>
              <a:t>3</a:t>
            </a:fld>
            <a:endParaRPr lang="en-GB" altLang="vi-V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25DE03B-CDC1-4B2A-83AC-72039392AB95}" type="slidenum">
              <a:rPr lang="en-GB" altLang="vi-VN" smtClean="0"/>
              <a:pPr>
                <a:defRPr/>
              </a:pPr>
              <a:t>12</a:t>
            </a:fld>
            <a:endParaRPr lang="en-GB" altLang="vi-V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8B3A96E5-2806-476B-B7E1-5AA22AC373F3}" type="datetimeFigureOut">
              <a:rPr lang="en-US"/>
              <a:pPr>
                <a:defRPr/>
              </a:pPr>
              <a:t>04-Feb-20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589796-0CE5-4426-9ABB-AC4471B38F35}" type="slidenum">
              <a:rPr lang="en-US" altLang="vi-VN"/>
              <a:pPr>
                <a:defRPr/>
              </a:pPr>
              <a:t>‹#›</a:t>
            </a:fld>
            <a:endParaRPr lang="en-US" alt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56120B9-A797-496D-9CC4-DC5B26F3B35C}" type="datetimeFigureOut">
              <a:rPr lang="en-US"/>
              <a:pPr>
                <a:defRPr/>
              </a:pPr>
              <a:t>04-Feb-20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00D7811-5D8E-4F2F-B4F1-C9302EA99C52}" type="slidenum">
              <a:rPr lang="en-US" altLang="vi-VN"/>
              <a:pPr>
                <a:defRPr/>
              </a:pPr>
              <a:t>‹#›</a:t>
            </a:fld>
            <a:endParaRPr lang="en-US" alt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709FB32-28DA-4D41-A077-1E13C7E943D4}" type="datetimeFigureOut">
              <a:rPr lang="en-US"/>
              <a:pPr>
                <a:defRPr/>
              </a:pPr>
              <a:t>04-Feb-20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3A749E3-C0BB-4B4E-8BD1-07E50BCB6E2B}" type="slidenum">
              <a:rPr lang="en-US" altLang="vi-VN"/>
              <a:pPr>
                <a:defRPr/>
              </a:pPr>
              <a:t>‹#›</a:t>
            </a:fld>
            <a:endParaRPr lang="en-US" alt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BFD4BCD-6BF6-4D7B-A321-964386D96260}" type="datetimeFigureOut">
              <a:rPr lang="en-US"/>
              <a:pPr>
                <a:defRPr/>
              </a:pPr>
              <a:t>04-Feb-20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C538EE-8E78-4C2E-AA66-2425BD1E74DB}" type="slidenum">
              <a:rPr lang="en-US" altLang="vi-VN"/>
              <a:pPr>
                <a:defRPr/>
              </a:pPr>
              <a:t>‹#›</a:t>
            </a:fld>
            <a:endParaRPr lang="en-US" alt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C6B0412-585D-4C31-8348-109F4EDA3324}" type="datetimeFigureOut">
              <a:rPr lang="en-US"/>
              <a:pPr>
                <a:defRPr/>
              </a:pPr>
              <a:t>04-Feb-20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464E21-1384-46B4-B2CB-7FDB5381976F}" type="slidenum">
              <a:rPr lang="en-US" altLang="vi-VN"/>
              <a:pPr>
                <a:defRPr/>
              </a:pPr>
              <a:t>‹#›</a:t>
            </a:fld>
            <a:endParaRPr lang="en-US" alt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DACECFC-0D99-437A-96F8-CC4872AD5BA8}" type="datetimeFigureOut">
              <a:rPr lang="en-US"/>
              <a:pPr>
                <a:defRPr/>
              </a:pPr>
              <a:t>04-Feb-20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2BA4599-D268-46D8-8D51-09CCD5FB65C8}" type="slidenum">
              <a:rPr lang="en-US" altLang="vi-VN"/>
              <a:pPr>
                <a:defRPr/>
              </a:pPr>
              <a:t>‹#›</a:t>
            </a:fld>
            <a:endParaRPr lang="en-US" alt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0C34197-18F4-443A-A3A6-5D1F888B22CA}" type="datetimeFigureOut">
              <a:rPr lang="en-US"/>
              <a:pPr>
                <a:defRPr/>
              </a:pPr>
              <a:t>04-Feb-20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7EB063E-9F68-47C4-8479-6E8F0356563B}" type="slidenum">
              <a:rPr lang="en-US" altLang="vi-VN"/>
              <a:pPr>
                <a:defRPr/>
              </a:pPr>
              <a:t>‹#›</a:t>
            </a:fld>
            <a:endParaRPr lang="en-US" alt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38D2B8D-8909-4272-A2DE-38512CB7C91F}" type="datetimeFigureOut">
              <a:rPr lang="en-US"/>
              <a:pPr>
                <a:defRPr/>
              </a:pPr>
              <a:t>04-Feb-20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0F8AE01-88EF-43FB-BFE6-6DC4E6AFB093}" type="slidenum">
              <a:rPr lang="en-US" altLang="vi-VN"/>
              <a:pPr>
                <a:defRPr/>
              </a:pPr>
              <a:t>‹#›</a:t>
            </a:fld>
            <a:endParaRPr lang="en-US" alt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5DF5417-25F7-4035-AD08-063F8ADBD895}" type="datetimeFigureOut">
              <a:rPr lang="en-US"/>
              <a:pPr>
                <a:defRPr/>
              </a:pPr>
              <a:t>04-Feb-20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1DE932E-B24B-4BFF-9018-0E11B91397C3}" type="slidenum">
              <a:rPr lang="en-US" altLang="vi-VN"/>
              <a:pPr>
                <a:defRPr/>
              </a:pPr>
              <a:t>‹#›</a:t>
            </a:fld>
            <a:endParaRPr lang="en-US" alt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7EB9C45-BD5A-4199-9252-EA015106DE0B}" type="datetimeFigureOut">
              <a:rPr lang="en-US"/>
              <a:pPr>
                <a:defRPr/>
              </a:pPr>
              <a:t>04-Feb-20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048399F-D6F4-42BF-B9A3-64ACF335A18E}" type="slidenum">
              <a:rPr lang="en-US" altLang="vi-VN"/>
              <a:pPr>
                <a:defRPr/>
              </a:pPr>
              <a:t>‹#›</a:t>
            </a:fld>
            <a:endParaRPr lang="en-US" alt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AC63C01-1CC6-40ED-9764-63E89CDD67CE}" type="datetimeFigureOut">
              <a:rPr lang="en-US"/>
              <a:pPr>
                <a:defRPr/>
              </a:pPr>
              <a:t>04-Feb-20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BB16C5B-F16D-4785-94B1-4809EE683A2B}" type="slidenum">
              <a:rPr lang="en-US" altLang="vi-VN"/>
              <a:pPr>
                <a:defRPr/>
              </a:pPr>
              <a:t>‹#›</a:t>
            </a:fld>
            <a:endParaRPr lang="en-US" alt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D7DA2D95-7682-4CBA-A7D1-8F3A7BA85B84}" type="datetimeFigureOut">
              <a:rPr lang="en-US"/>
              <a:pPr>
                <a:defRPr/>
              </a:pPr>
              <a:t>04-Feb-20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a:defRPr/>
            </a:pPr>
            <a:fld id="{A5DFAF53-4636-474B-AD01-21139BD37811}" type="slidenum">
              <a:rPr lang="en-US" altLang="vi-VN"/>
              <a:pPr>
                <a:defRPr/>
              </a:pPr>
              <a:t>‹#›</a:t>
            </a:fld>
            <a:endParaRPr lang="en-US" alt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image" Target="../media/image25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image" Target="../media/image260.jpeg"/><Relationship Id="rId1" Type="http://schemas.openxmlformats.org/officeDocument/2006/relationships/slideLayout" Target="../slideLayouts/slideLayout7.xml"/><Relationship Id="rId5" Type="http://schemas.openxmlformats.org/officeDocument/2006/relationships/image" Target="../media/image263.jpeg"/><Relationship Id="rId4" Type="http://schemas.openxmlformats.org/officeDocument/2006/relationships/image" Target="../media/image26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image" Target="../media/image267.jpeg"/><Relationship Id="rId1" Type="http://schemas.openxmlformats.org/officeDocument/2006/relationships/slideLayout" Target="../slideLayouts/slideLayout7.xml"/><Relationship Id="rId4" Type="http://schemas.openxmlformats.org/officeDocument/2006/relationships/image" Target="../media/image269.jpeg"/></Relationships>
</file>

<file path=ppt/slides/_rels/slide31.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image" Target="../media/image27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image" Target="../media/image27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image" Target="../media/image274.png"/><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35.xml.rels><?xml version="1.0" encoding="UTF-8" standalone="yes"?>
<Relationships xmlns="http://schemas.openxmlformats.org/package/2006/relationships"><Relationship Id="rId2" Type="http://schemas.openxmlformats.org/officeDocument/2006/relationships/image" Target="../media/image27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image" Target="../media/image27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image" Target="../media/image121.png"/><Relationship Id="rId21" Type="http://schemas.openxmlformats.org/officeDocument/2006/relationships/image" Target="../media/image25.png"/><Relationship Id="rId42" Type="http://schemas.openxmlformats.org/officeDocument/2006/relationships/image" Target="../media/image46.png"/><Relationship Id="rId63" Type="http://schemas.openxmlformats.org/officeDocument/2006/relationships/image" Target="../media/image67.png"/><Relationship Id="rId84" Type="http://schemas.openxmlformats.org/officeDocument/2006/relationships/image" Target="../media/image88.png"/><Relationship Id="rId138" Type="http://schemas.openxmlformats.org/officeDocument/2006/relationships/image" Target="../media/image142.png"/><Relationship Id="rId159" Type="http://schemas.openxmlformats.org/officeDocument/2006/relationships/image" Target="../media/image163.png"/><Relationship Id="rId170" Type="http://schemas.openxmlformats.org/officeDocument/2006/relationships/image" Target="../media/image174.png"/><Relationship Id="rId191" Type="http://schemas.openxmlformats.org/officeDocument/2006/relationships/image" Target="../media/image195.png"/><Relationship Id="rId205" Type="http://schemas.openxmlformats.org/officeDocument/2006/relationships/image" Target="../media/image209.png"/><Relationship Id="rId226" Type="http://schemas.openxmlformats.org/officeDocument/2006/relationships/image" Target="../media/image230.png"/><Relationship Id="rId247" Type="http://schemas.openxmlformats.org/officeDocument/2006/relationships/image" Target="../media/image251.png"/><Relationship Id="rId107" Type="http://schemas.openxmlformats.org/officeDocument/2006/relationships/image" Target="../media/image111.png"/><Relationship Id="rId11" Type="http://schemas.openxmlformats.org/officeDocument/2006/relationships/image" Target="../media/image15.png"/><Relationship Id="rId32" Type="http://schemas.openxmlformats.org/officeDocument/2006/relationships/image" Target="../media/image36.png"/><Relationship Id="rId53" Type="http://schemas.openxmlformats.org/officeDocument/2006/relationships/image" Target="../media/image57.png"/><Relationship Id="rId74" Type="http://schemas.openxmlformats.org/officeDocument/2006/relationships/image" Target="../media/image78.png"/><Relationship Id="rId128" Type="http://schemas.openxmlformats.org/officeDocument/2006/relationships/image" Target="../media/image132.png"/><Relationship Id="rId149" Type="http://schemas.openxmlformats.org/officeDocument/2006/relationships/image" Target="../media/image153.png"/><Relationship Id="rId5" Type="http://schemas.openxmlformats.org/officeDocument/2006/relationships/image" Target="../media/image9.png"/><Relationship Id="rId95" Type="http://schemas.openxmlformats.org/officeDocument/2006/relationships/image" Target="../media/image99.png"/><Relationship Id="rId160" Type="http://schemas.openxmlformats.org/officeDocument/2006/relationships/image" Target="../media/image164.png"/><Relationship Id="rId181" Type="http://schemas.openxmlformats.org/officeDocument/2006/relationships/image" Target="../media/image185.png"/><Relationship Id="rId216" Type="http://schemas.openxmlformats.org/officeDocument/2006/relationships/image" Target="../media/image220.png"/><Relationship Id="rId237" Type="http://schemas.openxmlformats.org/officeDocument/2006/relationships/image" Target="../media/image241.png"/><Relationship Id="rId22" Type="http://schemas.openxmlformats.org/officeDocument/2006/relationships/image" Target="../media/image26.png"/><Relationship Id="rId43" Type="http://schemas.openxmlformats.org/officeDocument/2006/relationships/image" Target="../media/image47.png"/><Relationship Id="rId64" Type="http://schemas.openxmlformats.org/officeDocument/2006/relationships/image" Target="../media/image68.png"/><Relationship Id="rId118" Type="http://schemas.openxmlformats.org/officeDocument/2006/relationships/image" Target="../media/image122.png"/><Relationship Id="rId139" Type="http://schemas.openxmlformats.org/officeDocument/2006/relationships/image" Target="../media/image143.png"/><Relationship Id="rId85" Type="http://schemas.openxmlformats.org/officeDocument/2006/relationships/image" Target="../media/image89.png"/><Relationship Id="rId150" Type="http://schemas.openxmlformats.org/officeDocument/2006/relationships/image" Target="../media/image154.png"/><Relationship Id="rId171" Type="http://schemas.openxmlformats.org/officeDocument/2006/relationships/image" Target="../media/image175.png"/><Relationship Id="rId192" Type="http://schemas.openxmlformats.org/officeDocument/2006/relationships/image" Target="../media/image196.png"/><Relationship Id="rId206" Type="http://schemas.openxmlformats.org/officeDocument/2006/relationships/image" Target="../media/image210.png"/><Relationship Id="rId227" Type="http://schemas.openxmlformats.org/officeDocument/2006/relationships/image" Target="../media/image231.png"/><Relationship Id="rId248" Type="http://schemas.openxmlformats.org/officeDocument/2006/relationships/image" Target="../media/image252.png"/><Relationship Id="rId12" Type="http://schemas.openxmlformats.org/officeDocument/2006/relationships/image" Target="../media/image16.png"/><Relationship Id="rId17" Type="http://schemas.openxmlformats.org/officeDocument/2006/relationships/image" Target="../media/image21.png"/><Relationship Id="rId33" Type="http://schemas.openxmlformats.org/officeDocument/2006/relationships/image" Target="../media/image37.png"/><Relationship Id="rId38" Type="http://schemas.openxmlformats.org/officeDocument/2006/relationships/image" Target="../media/image42.png"/><Relationship Id="rId59" Type="http://schemas.openxmlformats.org/officeDocument/2006/relationships/image" Target="../media/image63.png"/><Relationship Id="rId103" Type="http://schemas.openxmlformats.org/officeDocument/2006/relationships/image" Target="../media/image107.png"/><Relationship Id="rId108" Type="http://schemas.openxmlformats.org/officeDocument/2006/relationships/image" Target="../media/image112.png"/><Relationship Id="rId124" Type="http://schemas.openxmlformats.org/officeDocument/2006/relationships/image" Target="../media/image128.png"/><Relationship Id="rId129" Type="http://schemas.openxmlformats.org/officeDocument/2006/relationships/image" Target="../media/image133.png"/><Relationship Id="rId54" Type="http://schemas.openxmlformats.org/officeDocument/2006/relationships/image" Target="../media/image58.png"/><Relationship Id="rId70" Type="http://schemas.openxmlformats.org/officeDocument/2006/relationships/image" Target="../media/image74.png"/><Relationship Id="rId75" Type="http://schemas.openxmlformats.org/officeDocument/2006/relationships/image" Target="../media/image79.png"/><Relationship Id="rId91" Type="http://schemas.openxmlformats.org/officeDocument/2006/relationships/image" Target="../media/image95.png"/><Relationship Id="rId96" Type="http://schemas.openxmlformats.org/officeDocument/2006/relationships/image" Target="../media/image100.png"/><Relationship Id="rId140" Type="http://schemas.openxmlformats.org/officeDocument/2006/relationships/image" Target="../media/image144.png"/><Relationship Id="rId145" Type="http://schemas.openxmlformats.org/officeDocument/2006/relationships/image" Target="../media/image149.png"/><Relationship Id="rId161" Type="http://schemas.openxmlformats.org/officeDocument/2006/relationships/image" Target="../media/image165.png"/><Relationship Id="rId166" Type="http://schemas.openxmlformats.org/officeDocument/2006/relationships/image" Target="../media/image170.png"/><Relationship Id="rId182" Type="http://schemas.openxmlformats.org/officeDocument/2006/relationships/image" Target="../media/image186.png"/><Relationship Id="rId187" Type="http://schemas.openxmlformats.org/officeDocument/2006/relationships/image" Target="../media/image191.png"/><Relationship Id="rId217"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10.png"/><Relationship Id="rId212" Type="http://schemas.openxmlformats.org/officeDocument/2006/relationships/image" Target="../media/image216.png"/><Relationship Id="rId233" Type="http://schemas.openxmlformats.org/officeDocument/2006/relationships/image" Target="../media/image237.png"/><Relationship Id="rId238" Type="http://schemas.openxmlformats.org/officeDocument/2006/relationships/image" Target="../media/image242.png"/><Relationship Id="rId23" Type="http://schemas.openxmlformats.org/officeDocument/2006/relationships/image" Target="../media/image27.png"/><Relationship Id="rId28" Type="http://schemas.openxmlformats.org/officeDocument/2006/relationships/image" Target="../media/image32.png"/><Relationship Id="rId49" Type="http://schemas.openxmlformats.org/officeDocument/2006/relationships/image" Target="../media/image53.png"/><Relationship Id="rId114" Type="http://schemas.openxmlformats.org/officeDocument/2006/relationships/image" Target="../media/image118.png"/><Relationship Id="rId119" Type="http://schemas.openxmlformats.org/officeDocument/2006/relationships/image" Target="../media/image123.png"/><Relationship Id="rId44" Type="http://schemas.openxmlformats.org/officeDocument/2006/relationships/image" Target="../media/image48.png"/><Relationship Id="rId60" Type="http://schemas.openxmlformats.org/officeDocument/2006/relationships/image" Target="../media/image64.png"/><Relationship Id="rId65" Type="http://schemas.openxmlformats.org/officeDocument/2006/relationships/image" Target="../media/image69.png"/><Relationship Id="rId81" Type="http://schemas.openxmlformats.org/officeDocument/2006/relationships/image" Target="../media/image85.png"/><Relationship Id="rId86" Type="http://schemas.openxmlformats.org/officeDocument/2006/relationships/image" Target="../media/image90.png"/><Relationship Id="rId130" Type="http://schemas.openxmlformats.org/officeDocument/2006/relationships/image" Target="../media/image134.png"/><Relationship Id="rId135" Type="http://schemas.openxmlformats.org/officeDocument/2006/relationships/image" Target="../media/image139.png"/><Relationship Id="rId151" Type="http://schemas.openxmlformats.org/officeDocument/2006/relationships/image" Target="../media/image155.png"/><Relationship Id="rId156" Type="http://schemas.openxmlformats.org/officeDocument/2006/relationships/image" Target="../media/image160.png"/><Relationship Id="rId177" Type="http://schemas.openxmlformats.org/officeDocument/2006/relationships/image" Target="../media/image181.png"/><Relationship Id="rId198" Type="http://schemas.openxmlformats.org/officeDocument/2006/relationships/image" Target="../media/image202.png"/><Relationship Id="rId172" Type="http://schemas.openxmlformats.org/officeDocument/2006/relationships/image" Target="../media/image176.png"/><Relationship Id="rId193" Type="http://schemas.openxmlformats.org/officeDocument/2006/relationships/image" Target="../media/image197.png"/><Relationship Id="rId202" Type="http://schemas.openxmlformats.org/officeDocument/2006/relationships/image" Target="../media/image206.png"/><Relationship Id="rId207" Type="http://schemas.openxmlformats.org/officeDocument/2006/relationships/image" Target="../media/image211.png"/><Relationship Id="rId223" Type="http://schemas.openxmlformats.org/officeDocument/2006/relationships/image" Target="../media/image227.png"/><Relationship Id="rId228" Type="http://schemas.openxmlformats.org/officeDocument/2006/relationships/image" Target="../media/image232.png"/><Relationship Id="rId244" Type="http://schemas.openxmlformats.org/officeDocument/2006/relationships/image" Target="../media/image248.png"/><Relationship Id="rId13" Type="http://schemas.openxmlformats.org/officeDocument/2006/relationships/image" Target="../media/image17.png"/><Relationship Id="rId18" Type="http://schemas.openxmlformats.org/officeDocument/2006/relationships/image" Target="../media/image22.png"/><Relationship Id="rId39" Type="http://schemas.openxmlformats.org/officeDocument/2006/relationships/image" Target="../media/image43.png"/><Relationship Id="rId109" Type="http://schemas.openxmlformats.org/officeDocument/2006/relationships/image" Target="../media/image113.png"/><Relationship Id="rId34" Type="http://schemas.openxmlformats.org/officeDocument/2006/relationships/image" Target="../media/image38.png"/><Relationship Id="rId50" Type="http://schemas.openxmlformats.org/officeDocument/2006/relationships/image" Target="../media/image54.png"/><Relationship Id="rId55" Type="http://schemas.openxmlformats.org/officeDocument/2006/relationships/image" Target="../media/image59.png"/><Relationship Id="rId76" Type="http://schemas.openxmlformats.org/officeDocument/2006/relationships/image" Target="../media/image80.png"/><Relationship Id="rId97" Type="http://schemas.openxmlformats.org/officeDocument/2006/relationships/image" Target="../media/image101.png"/><Relationship Id="rId104" Type="http://schemas.openxmlformats.org/officeDocument/2006/relationships/image" Target="../media/image108.png"/><Relationship Id="rId120" Type="http://schemas.openxmlformats.org/officeDocument/2006/relationships/image" Target="../media/image124.png"/><Relationship Id="rId125" Type="http://schemas.openxmlformats.org/officeDocument/2006/relationships/image" Target="../media/image129.png"/><Relationship Id="rId141" Type="http://schemas.openxmlformats.org/officeDocument/2006/relationships/image" Target="../media/image145.png"/><Relationship Id="rId146" Type="http://schemas.openxmlformats.org/officeDocument/2006/relationships/image" Target="../media/image150.png"/><Relationship Id="rId167" Type="http://schemas.openxmlformats.org/officeDocument/2006/relationships/image" Target="../media/image171.png"/><Relationship Id="rId188" Type="http://schemas.openxmlformats.org/officeDocument/2006/relationships/image" Target="../media/image192.png"/><Relationship Id="rId7" Type="http://schemas.openxmlformats.org/officeDocument/2006/relationships/image" Target="../media/image11.png"/><Relationship Id="rId71" Type="http://schemas.openxmlformats.org/officeDocument/2006/relationships/image" Target="../media/image75.png"/><Relationship Id="rId92" Type="http://schemas.openxmlformats.org/officeDocument/2006/relationships/image" Target="../media/image96.png"/><Relationship Id="rId162" Type="http://schemas.openxmlformats.org/officeDocument/2006/relationships/image" Target="../media/image166.png"/><Relationship Id="rId183" Type="http://schemas.openxmlformats.org/officeDocument/2006/relationships/image" Target="../media/image187.png"/><Relationship Id="rId213" Type="http://schemas.openxmlformats.org/officeDocument/2006/relationships/image" Target="../media/image217.png"/><Relationship Id="rId218" Type="http://schemas.openxmlformats.org/officeDocument/2006/relationships/image" Target="../media/image222.png"/><Relationship Id="rId234" Type="http://schemas.openxmlformats.org/officeDocument/2006/relationships/image" Target="../media/image238.png"/><Relationship Id="rId239" Type="http://schemas.openxmlformats.org/officeDocument/2006/relationships/image" Target="../media/image243.png"/><Relationship Id="rId2" Type="http://schemas.openxmlformats.org/officeDocument/2006/relationships/image" Target="../media/image6.png"/><Relationship Id="rId29" Type="http://schemas.openxmlformats.org/officeDocument/2006/relationships/image" Target="../media/image33.png"/><Relationship Id="rId24" Type="http://schemas.openxmlformats.org/officeDocument/2006/relationships/image" Target="../media/image28.png"/><Relationship Id="rId40" Type="http://schemas.openxmlformats.org/officeDocument/2006/relationships/image" Target="../media/image44.png"/><Relationship Id="rId45" Type="http://schemas.openxmlformats.org/officeDocument/2006/relationships/image" Target="../media/image49.png"/><Relationship Id="rId66" Type="http://schemas.openxmlformats.org/officeDocument/2006/relationships/image" Target="../media/image70.png"/><Relationship Id="rId87" Type="http://schemas.openxmlformats.org/officeDocument/2006/relationships/image" Target="../media/image91.png"/><Relationship Id="rId110" Type="http://schemas.openxmlformats.org/officeDocument/2006/relationships/image" Target="../media/image114.png"/><Relationship Id="rId115" Type="http://schemas.openxmlformats.org/officeDocument/2006/relationships/image" Target="../media/image119.png"/><Relationship Id="rId131" Type="http://schemas.openxmlformats.org/officeDocument/2006/relationships/image" Target="../media/image135.png"/><Relationship Id="rId136" Type="http://schemas.openxmlformats.org/officeDocument/2006/relationships/image" Target="../media/image140.png"/><Relationship Id="rId157" Type="http://schemas.openxmlformats.org/officeDocument/2006/relationships/image" Target="../media/image161.png"/><Relationship Id="rId178" Type="http://schemas.openxmlformats.org/officeDocument/2006/relationships/image" Target="../media/image182.png"/><Relationship Id="rId61" Type="http://schemas.openxmlformats.org/officeDocument/2006/relationships/image" Target="../media/image65.png"/><Relationship Id="rId82" Type="http://schemas.openxmlformats.org/officeDocument/2006/relationships/image" Target="../media/image86.png"/><Relationship Id="rId152" Type="http://schemas.openxmlformats.org/officeDocument/2006/relationships/image" Target="../media/image156.png"/><Relationship Id="rId173" Type="http://schemas.openxmlformats.org/officeDocument/2006/relationships/image" Target="../media/image177.png"/><Relationship Id="rId194" Type="http://schemas.openxmlformats.org/officeDocument/2006/relationships/image" Target="../media/image198.png"/><Relationship Id="rId199" Type="http://schemas.openxmlformats.org/officeDocument/2006/relationships/image" Target="../media/image203.png"/><Relationship Id="rId203" Type="http://schemas.openxmlformats.org/officeDocument/2006/relationships/image" Target="../media/image207.png"/><Relationship Id="rId208" Type="http://schemas.openxmlformats.org/officeDocument/2006/relationships/image" Target="../media/image212.png"/><Relationship Id="rId229" Type="http://schemas.openxmlformats.org/officeDocument/2006/relationships/image" Target="../media/image233.png"/><Relationship Id="rId19" Type="http://schemas.openxmlformats.org/officeDocument/2006/relationships/image" Target="../media/image23.png"/><Relationship Id="rId224" Type="http://schemas.openxmlformats.org/officeDocument/2006/relationships/image" Target="../media/image228.png"/><Relationship Id="rId240" Type="http://schemas.openxmlformats.org/officeDocument/2006/relationships/image" Target="../media/image244.png"/><Relationship Id="rId245" Type="http://schemas.openxmlformats.org/officeDocument/2006/relationships/image" Target="../media/image249.png"/><Relationship Id="rId14" Type="http://schemas.openxmlformats.org/officeDocument/2006/relationships/image" Target="../media/image18.png"/><Relationship Id="rId30" Type="http://schemas.openxmlformats.org/officeDocument/2006/relationships/image" Target="../media/image34.png"/><Relationship Id="rId35" Type="http://schemas.openxmlformats.org/officeDocument/2006/relationships/image" Target="../media/image39.png"/><Relationship Id="rId56" Type="http://schemas.openxmlformats.org/officeDocument/2006/relationships/image" Target="../media/image60.png"/><Relationship Id="rId77" Type="http://schemas.openxmlformats.org/officeDocument/2006/relationships/image" Target="../media/image81.png"/><Relationship Id="rId100" Type="http://schemas.openxmlformats.org/officeDocument/2006/relationships/image" Target="../media/image104.png"/><Relationship Id="rId105" Type="http://schemas.openxmlformats.org/officeDocument/2006/relationships/image" Target="../media/image109.png"/><Relationship Id="rId126" Type="http://schemas.openxmlformats.org/officeDocument/2006/relationships/image" Target="../media/image130.png"/><Relationship Id="rId147" Type="http://schemas.openxmlformats.org/officeDocument/2006/relationships/image" Target="../media/image151.png"/><Relationship Id="rId168" Type="http://schemas.openxmlformats.org/officeDocument/2006/relationships/image" Target="../media/image172.png"/><Relationship Id="rId8" Type="http://schemas.openxmlformats.org/officeDocument/2006/relationships/image" Target="../media/image12.png"/><Relationship Id="rId51" Type="http://schemas.openxmlformats.org/officeDocument/2006/relationships/image" Target="../media/image55.png"/><Relationship Id="rId72" Type="http://schemas.openxmlformats.org/officeDocument/2006/relationships/image" Target="../media/image76.png"/><Relationship Id="rId93" Type="http://schemas.openxmlformats.org/officeDocument/2006/relationships/image" Target="../media/image97.png"/><Relationship Id="rId98" Type="http://schemas.openxmlformats.org/officeDocument/2006/relationships/image" Target="../media/image102.png"/><Relationship Id="rId121" Type="http://schemas.openxmlformats.org/officeDocument/2006/relationships/image" Target="../media/image125.png"/><Relationship Id="rId142" Type="http://schemas.openxmlformats.org/officeDocument/2006/relationships/image" Target="../media/image146.png"/><Relationship Id="rId163" Type="http://schemas.openxmlformats.org/officeDocument/2006/relationships/image" Target="../media/image167.png"/><Relationship Id="rId184" Type="http://schemas.openxmlformats.org/officeDocument/2006/relationships/image" Target="../media/image188.png"/><Relationship Id="rId189" Type="http://schemas.openxmlformats.org/officeDocument/2006/relationships/image" Target="../media/image193.png"/><Relationship Id="rId219" Type="http://schemas.openxmlformats.org/officeDocument/2006/relationships/image" Target="../media/image223.png"/><Relationship Id="rId3" Type="http://schemas.openxmlformats.org/officeDocument/2006/relationships/image" Target="../media/image7.png"/><Relationship Id="rId214" Type="http://schemas.openxmlformats.org/officeDocument/2006/relationships/image" Target="../media/image218.png"/><Relationship Id="rId230" Type="http://schemas.openxmlformats.org/officeDocument/2006/relationships/image" Target="../media/image234.png"/><Relationship Id="rId235" Type="http://schemas.openxmlformats.org/officeDocument/2006/relationships/image" Target="../media/image239.png"/><Relationship Id="rId25" Type="http://schemas.openxmlformats.org/officeDocument/2006/relationships/image" Target="../media/image29.png"/><Relationship Id="rId46" Type="http://schemas.openxmlformats.org/officeDocument/2006/relationships/image" Target="../media/image50.png"/><Relationship Id="rId67" Type="http://schemas.openxmlformats.org/officeDocument/2006/relationships/image" Target="../media/image71.png"/><Relationship Id="rId116" Type="http://schemas.openxmlformats.org/officeDocument/2006/relationships/image" Target="../media/image120.png"/><Relationship Id="rId137" Type="http://schemas.openxmlformats.org/officeDocument/2006/relationships/image" Target="../media/image141.png"/><Relationship Id="rId158" Type="http://schemas.openxmlformats.org/officeDocument/2006/relationships/image" Target="../media/image162.png"/><Relationship Id="rId20" Type="http://schemas.openxmlformats.org/officeDocument/2006/relationships/image" Target="../media/image24.png"/><Relationship Id="rId41" Type="http://schemas.openxmlformats.org/officeDocument/2006/relationships/image" Target="../media/image45.png"/><Relationship Id="rId62" Type="http://schemas.openxmlformats.org/officeDocument/2006/relationships/image" Target="../media/image66.png"/><Relationship Id="rId83" Type="http://schemas.openxmlformats.org/officeDocument/2006/relationships/image" Target="../media/image87.png"/><Relationship Id="rId88" Type="http://schemas.openxmlformats.org/officeDocument/2006/relationships/image" Target="../media/image92.png"/><Relationship Id="rId111" Type="http://schemas.openxmlformats.org/officeDocument/2006/relationships/image" Target="../media/image115.png"/><Relationship Id="rId132" Type="http://schemas.openxmlformats.org/officeDocument/2006/relationships/image" Target="../media/image136.png"/><Relationship Id="rId153" Type="http://schemas.openxmlformats.org/officeDocument/2006/relationships/image" Target="../media/image157.png"/><Relationship Id="rId174" Type="http://schemas.openxmlformats.org/officeDocument/2006/relationships/image" Target="../media/image178.png"/><Relationship Id="rId179" Type="http://schemas.openxmlformats.org/officeDocument/2006/relationships/image" Target="../media/image183.png"/><Relationship Id="rId195" Type="http://schemas.openxmlformats.org/officeDocument/2006/relationships/image" Target="../media/image199.png"/><Relationship Id="rId209" Type="http://schemas.openxmlformats.org/officeDocument/2006/relationships/image" Target="../media/image213.png"/><Relationship Id="rId190" Type="http://schemas.openxmlformats.org/officeDocument/2006/relationships/image" Target="../media/image194.png"/><Relationship Id="rId204" Type="http://schemas.openxmlformats.org/officeDocument/2006/relationships/image" Target="../media/image208.png"/><Relationship Id="rId220" Type="http://schemas.openxmlformats.org/officeDocument/2006/relationships/image" Target="../media/image224.png"/><Relationship Id="rId225" Type="http://schemas.openxmlformats.org/officeDocument/2006/relationships/image" Target="../media/image229.png"/><Relationship Id="rId241" Type="http://schemas.openxmlformats.org/officeDocument/2006/relationships/image" Target="../media/image245.png"/><Relationship Id="rId246" Type="http://schemas.openxmlformats.org/officeDocument/2006/relationships/image" Target="../media/image250.png"/><Relationship Id="rId15" Type="http://schemas.openxmlformats.org/officeDocument/2006/relationships/image" Target="../media/image19.png"/><Relationship Id="rId36" Type="http://schemas.openxmlformats.org/officeDocument/2006/relationships/image" Target="../media/image40.png"/><Relationship Id="rId57" Type="http://schemas.openxmlformats.org/officeDocument/2006/relationships/image" Target="../media/image61.png"/><Relationship Id="rId106" Type="http://schemas.openxmlformats.org/officeDocument/2006/relationships/image" Target="../media/image110.png"/><Relationship Id="rId127" Type="http://schemas.openxmlformats.org/officeDocument/2006/relationships/image" Target="../media/image131.png"/><Relationship Id="rId10" Type="http://schemas.openxmlformats.org/officeDocument/2006/relationships/image" Target="../media/image14.png"/><Relationship Id="rId31" Type="http://schemas.openxmlformats.org/officeDocument/2006/relationships/image" Target="../media/image35.png"/><Relationship Id="rId52" Type="http://schemas.openxmlformats.org/officeDocument/2006/relationships/image" Target="../media/image56.png"/><Relationship Id="rId73" Type="http://schemas.openxmlformats.org/officeDocument/2006/relationships/image" Target="../media/image77.png"/><Relationship Id="rId78" Type="http://schemas.openxmlformats.org/officeDocument/2006/relationships/image" Target="../media/image82.png"/><Relationship Id="rId94" Type="http://schemas.openxmlformats.org/officeDocument/2006/relationships/image" Target="../media/image98.png"/><Relationship Id="rId99" Type="http://schemas.openxmlformats.org/officeDocument/2006/relationships/image" Target="../media/image103.png"/><Relationship Id="rId101" Type="http://schemas.openxmlformats.org/officeDocument/2006/relationships/image" Target="../media/image105.png"/><Relationship Id="rId122" Type="http://schemas.openxmlformats.org/officeDocument/2006/relationships/image" Target="../media/image126.png"/><Relationship Id="rId143" Type="http://schemas.openxmlformats.org/officeDocument/2006/relationships/image" Target="../media/image147.png"/><Relationship Id="rId148" Type="http://schemas.openxmlformats.org/officeDocument/2006/relationships/image" Target="../media/image152.png"/><Relationship Id="rId164" Type="http://schemas.openxmlformats.org/officeDocument/2006/relationships/image" Target="../media/image168.png"/><Relationship Id="rId169" Type="http://schemas.openxmlformats.org/officeDocument/2006/relationships/image" Target="../media/image173.png"/><Relationship Id="rId185" Type="http://schemas.openxmlformats.org/officeDocument/2006/relationships/image" Target="../media/image189.png"/><Relationship Id="rId4" Type="http://schemas.openxmlformats.org/officeDocument/2006/relationships/image" Target="../media/image8.png"/><Relationship Id="rId9" Type="http://schemas.openxmlformats.org/officeDocument/2006/relationships/image" Target="../media/image13.png"/><Relationship Id="rId180" Type="http://schemas.openxmlformats.org/officeDocument/2006/relationships/image" Target="../media/image184.png"/><Relationship Id="rId210" Type="http://schemas.openxmlformats.org/officeDocument/2006/relationships/image" Target="../media/image214.png"/><Relationship Id="rId215" Type="http://schemas.openxmlformats.org/officeDocument/2006/relationships/image" Target="../media/image219.png"/><Relationship Id="rId236" Type="http://schemas.openxmlformats.org/officeDocument/2006/relationships/image" Target="../media/image240.png"/><Relationship Id="rId26" Type="http://schemas.openxmlformats.org/officeDocument/2006/relationships/image" Target="../media/image30.png"/><Relationship Id="rId231" Type="http://schemas.openxmlformats.org/officeDocument/2006/relationships/image" Target="../media/image235.png"/><Relationship Id="rId47" Type="http://schemas.openxmlformats.org/officeDocument/2006/relationships/image" Target="../media/image51.png"/><Relationship Id="rId68" Type="http://schemas.openxmlformats.org/officeDocument/2006/relationships/image" Target="../media/image72.png"/><Relationship Id="rId89" Type="http://schemas.openxmlformats.org/officeDocument/2006/relationships/image" Target="../media/image93.png"/><Relationship Id="rId112" Type="http://schemas.openxmlformats.org/officeDocument/2006/relationships/image" Target="../media/image116.png"/><Relationship Id="rId133" Type="http://schemas.openxmlformats.org/officeDocument/2006/relationships/image" Target="../media/image137.png"/><Relationship Id="rId154" Type="http://schemas.openxmlformats.org/officeDocument/2006/relationships/image" Target="../media/image158.png"/><Relationship Id="rId175" Type="http://schemas.openxmlformats.org/officeDocument/2006/relationships/image" Target="../media/image179.png"/><Relationship Id="rId196" Type="http://schemas.openxmlformats.org/officeDocument/2006/relationships/image" Target="../media/image200.png"/><Relationship Id="rId200" Type="http://schemas.openxmlformats.org/officeDocument/2006/relationships/image" Target="../media/image204.png"/><Relationship Id="rId16" Type="http://schemas.openxmlformats.org/officeDocument/2006/relationships/image" Target="../media/image20.png"/><Relationship Id="rId221" Type="http://schemas.openxmlformats.org/officeDocument/2006/relationships/image" Target="../media/image225.png"/><Relationship Id="rId242" Type="http://schemas.openxmlformats.org/officeDocument/2006/relationships/image" Target="../media/image246.png"/><Relationship Id="rId37" Type="http://schemas.openxmlformats.org/officeDocument/2006/relationships/image" Target="../media/image41.png"/><Relationship Id="rId58" Type="http://schemas.openxmlformats.org/officeDocument/2006/relationships/image" Target="../media/image62.png"/><Relationship Id="rId79" Type="http://schemas.openxmlformats.org/officeDocument/2006/relationships/image" Target="../media/image83.png"/><Relationship Id="rId102" Type="http://schemas.openxmlformats.org/officeDocument/2006/relationships/image" Target="../media/image106.png"/><Relationship Id="rId123" Type="http://schemas.openxmlformats.org/officeDocument/2006/relationships/image" Target="../media/image127.png"/><Relationship Id="rId144" Type="http://schemas.openxmlformats.org/officeDocument/2006/relationships/image" Target="../media/image148.png"/><Relationship Id="rId90" Type="http://schemas.openxmlformats.org/officeDocument/2006/relationships/image" Target="../media/image94.png"/><Relationship Id="rId165" Type="http://schemas.openxmlformats.org/officeDocument/2006/relationships/image" Target="../media/image169.png"/><Relationship Id="rId186" Type="http://schemas.openxmlformats.org/officeDocument/2006/relationships/image" Target="../media/image190.png"/><Relationship Id="rId211" Type="http://schemas.openxmlformats.org/officeDocument/2006/relationships/image" Target="../media/image215.png"/><Relationship Id="rId232" Type="http://schemas.openxmlformats.org/officeDocument/2006/relationships/image" Target="../media/image236.png"/><Relationship Id="rId27" Type="http://schemas.openxmlformats.org/officeDocument/2006/relationships/image" Target="../media/image31.png"/><Relationship Id="rId48" Type="http://schemas.openxmlformats.org/officeDocument/2006/relationships/image" Target="../media/image52.png"/><Relationship Id="rId69" Type="http://schemas.openxmlformats.org/officeDocument/2006/relationships/image" Target="../media/image73.png"/><Relationship Id="rId113" Type="http://schemas.openxmlformats.org/officeDocument/2006/relationships/image" Target="../media/image117.png"/><Relationship Id="rId134" Type="http://schemas.openxmlformats.org/officeDocument/2006/relationships/image" Target="../media/image138.png"/><Relationship Id="rId80" Type="http://schemas.openxmlformats.org/officeDocument/2006/relationships/image" Target="../media/image84.png"/><Relationship Id="rId155" Type="http://schemas.openxmlformats.org/officeDocument/2006/relationships/image" Target="../media/image159.png"/><Relationship Id="rId176" Type="http://schemas.openxmlformats.org/officeDocument/2006/relationships/image" Target="../media/image180.png"/><Relationship Id="rId197" Type="http://schemas.openxmlformats.org/officeDocument/2006/relationships/image" Target="../media/image201.png"/><Relationship Id="rId201" Type="http://schemas.openxmlformats.org/officeDocument/2006/relationships/image" Target="../media/image205.png"/><Relationship Id="rId222" Type="http://schemas.openxmlformats.org/officeDocument/2006/relationships/image" Target="../media/image226.png"/><Relationship Id="rId243" Type="http://schemas.openxmlformats.org/officeDocument/2006/relationships/image" Target="../media/image247.png"/></Relationships>
</file>

<file path=ppt/slides/_rels/slide6.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vi.wikipedia.org/wiki/L%E1%BA%A1ng_S%C6%A1n" TargetMode="External"/><Relationship Id="rId7" Type="http://schemas.openxmlformats.org/officeDocument/2006/relationships/hyperlink" Target="https://vi.wikipedia.org/wiki/M%C3%B3ng_C%C3%A1i" TargetMode="External"/><Relationship Id="rId2" Type="http://schemas.openxmlformats.org/officeDocument/2006/relationships/hyperlink" Target="https://vi.wikipedia.org/wiki/H%C3%A0_N%E1%BB%99i" TargetMode="External"/><Relationship Id="rId1" Type="http://schemas.openxmlformats.org/officeDocument/2006/relationships/slideLayout" Target="../slideLayouts/slideLayout2.xml"/><Relationship Id="rId6" Type="http://schemas.openxmlformats.org/officeDocument/2006/relationships/hyperlink" Target="https://vi.wikipedia.org/w/index.php?title=C%C3%A1i_L%C3%A2n&amp;action=edit&amp;redlink=1" TargetMode="External"/><Relationship Id="rId5" Type="http://schemas.openxmlformats.org/officeDocument/2006/relationships/hyperlink" Target="https://vi.wikipedia.org/wiki/H%E1%BA%A1_Long" TargetMode="External"/><Relationship Id="rId4" Type="http://schemas.openxmlformats.org/officeDocument/2006/relationships/hyperlink" Target="https://vi.wikipedia.org/wiki/N%E1%BB%99i_B%C3%A0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4763" y="304800"/>
            <a:ext cx="9144000" cy="4038600"/>
          </a:xfrm>
        </p:spPr>
        <p:txBody>
          <a:bodyPr/>
          <a:lstStyle/>
          <a:p>
            <a:pPr eaLnBrk="1" hangingPunct="1"/>
            <a:r>
              <a:rPr lang="pt-BR" altLang="vi-VN" sz="3600" b="1" smtClean="0">
                <a:solidFill>
                  <a:srgbClr val="FF0000"/>
                </a:solidFill>
              </a:rPr>
              <a:t>PHÒNG</a:t>
            </a:r>
            <a:r>
              <a:rPr lang="vi-VN" altLang="vi-VN" sz="3600" b="1" smtClean="0">
                <a:solidFill>
                  <a:srgbClr val="FF0000"/>
                </a:solidFill>
              </a:rPr>
              <a:t>,</a:t>
            </a:r>
            <a:r>
              <a:rPr lang="pt-BR" altLang="vi-VN" sz="3600" b="1" smtClean="0">
                <a:solidFill>
                  <a:srgbClr val="FF0000"/>
                </a:solidFill>
              </a:rPr>
              <a:t> </a:t>
            </a:r>
            <a:r>
              <a:rPr lang="pt-BR" altLang="vi-VN" sz="3600" b="1">
                <a:solidFill>
                  <a:srgbClr val="FF0000"/>
                </a:solidFill>
              </a:rPr>
              <a:t>CHỐNG </a:t>
            </a:r>
            <a:r>
              <a:rPr lang="vi-VN" altLang="vi-VN" sz="3600" b="1" smtClean="0">
                <a:solidFill>
                  <a:srgbClr val="FF0000"/>
                </a:solidFill>
              </a:rPr>
              <a:t/>
            </a:r>
            <a:br>
              <a:rPr lang="vi-VN" altLang="vi-VN" sz="3600" b="1" smtClean="0">
                <a:solidFill>
                  <a:srgbClr val="FF0000"/>
                </a:solidFill>
              </a:rPr>
            </a:br>
            <a:r>
              <a:rPr lang="pt-BR" altLang="vi-VN" sz="3600" b="1" smtClean="0">
                <a:solidFill>
                  <a:srgbClr val="FF0000"/>
                </a:solidFill>
              </a:rPr>
              <a:t>BỆNH </a:t>
            </a:r>
            <a:r>
              <a:rPr lang="pt-BR" altLang="vi-VN" sz="3600" b="1" dirty="0">
                <a:solidFill>
                  <a:srgbClr val="FF0000"/>
                </a:solidFill>
              </a:rPr>
              <a:t>VIÊM Đ</a:t>
            </a:r>
            <a:r>
              <a:rPr lang="en-US" altLang="vi-VN" sz="3600" b="1" dirty="0">
                <a:solidFill>
                  <a:srgbClr val="FF0000"/>
                </a:solidFill>
              </a:rPr>
              <a:t>ƯỜ</a:t>
            </a:r>
            <a:r>
              <a:rPr lang="en-GB" altLang="vi-VN" sz="3600" b="1" dirty="0">
                <a:solidFill>
                  <a:srgbClr val="FF0000"/>
                </a:solidFill>
              </a:rPr>
              <a:t>NG HÔ HẤP CẤP </a:t>
            </a:r>
            <a:br>
              <a:rPr lang="en-GB" altLang="vi-VN" sz="3600" b="1" dirty="0">
                <a:solidFill>
                  <a:srgbClr val="FF0000"/>
                </a:solidFill>
              </a:rPr>
            </a:br>
            <a:r>
              <a:rPr lang="pt-BR" altLang="vi-VN" sz="3600" b="1" dirty="0">
                <a:solidFill>
                  <a:srgbClr val="FF0000"/>
                </a:solidFill>
              </a:rPr>
              <a:t>DO CHỦNG M</a:t>
            </a:r>
            <a:r>
              <a:rPr lang="en-GB" altLang="vi-VN" sz="3600" b="1" dirty="0">
                <a:solidFill>
                  <a:srgbClr val="FF0000"/>
                </a:solidFill>
              </a:rPr>
              <a:t>ỚI CỦA</a:t>
            </a:r>
            <a:r>
              <a:rPr lang="pt-BR" altLang="vi-VN" sz="3600" b="1" dirty="0">
                <a:solidFill>
                  <a:srgbClr val="FF0000"/>
                </a:solidFill>
              </a:rPr>
              <a:t> VI RÚT CORONA</a:t>
            </a:r>
            <a:br>
              <a:rPr lang="pt-BR" altLang="vi-VN" sz="3600" b="1" dirty="0">
                <a:solidFill>
                  <a:srgbClr val="FF0000"/>
                </a:solidFill>
              </a:rPr>
            </a:br>
            <a:r>
              <a:rPr lang="en-GB" altLang="vi-VN" sz="3200" b="1" dirty="0">
                <a:solidFill>
                  <a:srgbClr val="FF0000"/>
                </a:solidFill>
              </a:rPr>
              <a:t>(Novel Corona Virus - </a:t>
            </a:r>
            <a:r>
              <a:rPr lang="en-GB" altLang="vi-VN" sz="3200" b="1" dirty="0" err="1">
                <a:solidFill>
                  <a:srgbClr val="FF0000"/>
                </a:solidFill>
              </a:rPr>
              <a:t>nCoV</a:t>
            </a:r>
            <a:r>
              <a:rPr lang="en-GB" altLang="vi-VN" sz="3600" b="1" dirty="0">
                <a:solidFill>
                  <a:srgbClr val="FF0000"/>
                </a:solidFill>
              </a:rPr>
              <a:t>)</a:t>
            </a:r>
            <a:r>
              <a:rPr lang="en-GB" altLang="vi-VN" sz="3600" b="1" dirty="0"/>
              <a:t/>
            </a:r>
            <a:br>
              <a:rPr lang="en-GB" altLang="vi-VN" sz="3600" b="1" dirty="0"/>
            </a:br>
            <a:r>
              <a:rPr lang="en-GB" altLang="vi-VN" sz="3600" b="1"/>
              <a:t/>
            </a:r>
            <a:br>
              <a:rPr lang="en-GB" altLang="vi-VN" sz="3600" b="1"/>
            </a:br>
            <a:endParaRPr lang="en-US" altLang="vi-VN" sz="3900" i="1" dirty="0">
              <a:latin typeface="Times New Roman" pitchFamily="18" charset="0"/>
              <a:cs typeface="Times New Roman" pitchFamily="18" charset="0"/>
            </a:endParaRPr>
          </a:p>
        </p:txBody>
      </p:sp>
      <p:sp>
        <p:nvSpPr>
          <p:cNvPr id="3" name="Title 1"/>
          <p:cNvSpPr txBox="1">
            <a:spLocks/>
          </p:cNvSpPr>
          <p:nvPr/>
        </p:nvSpPr>
        <p:spPr bwMode="auto">
          <a:xfrm>
            <a:off x="685800" y="2895600"/>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0C0"/>
              </a:solidFill>
              <a:effectLst/>
              <a:uLnTx/>
              <a:uFillTx/>
              <a:ea typeface="+mj-ea"/>
            </a:endParaRPr>
          </a:p>
        </p:txBody>
      </p:sp>
      <p:pic>
        <p:nvPicPr>
          <p:cNvPr id="8194" name="Picture 2" descr="C:\Users\Admin\Desktop\Bộ Y tế\corona.jpg"/>
          <p:cNvPicPr>
            <a:picLocks noChangeAspect="1" noChangeArrowheads="1"/>
          </p:cNvPicPr>
          <p:nvPr/>
        </p:nvPicPr>
        <p:blipFill>
          <a:blip r:embed="rId2" cstate="print"/>
          <a:srcRect/>
          <a:stretch>
            <a:fillRect/>
          </a:stretch>
        </p:blipFill>
        <p:spPr bwMode="auto">
          <a:xfrm>
            <a:off x="228600" y="3810000"/>
            <a:ext cx="3097160" cy="2743200"/>
          </a:xfrm>
          <a:prstGeom prst="rect">
            <a:avLst/>
          </a:prstGeom>
          <a:ln>
            <a:noFill/>
          </a:ln>
          <a:effectLst>
            <a:softEdge rad="112500"/>
          </a:effectLst>
        </p:spPr>
      </p:pic>
      <p:pic>
        <p:nvPicPr>
          <p:cNvPr id="8195" name="Picture 3" descr="C:\Users\Admin\Desktop\Bộ Y tế\hs.jpg"/>
          <p:cNvPicPr>
            <a:picLocks noChangeAspect="1" noChangeArrowheads="1"/>
          </p:cNvPicPr>
          <p:nvPr/>
        </p:nvPicPr>
        <p:blipFill>
          <a:blip r:embed="rId3" cstate="print"/>
          <a:srcRect/>
          <a:stretch>
            <a:fillRect/>
          </a:stretch>
        </p:blipFill>
        <p:spPr bwMode="auto">
          <a:xfrm>
            <a:off x="6324600" y="3886200"/>
            <a:ext cx="2819400" cy="2698750"/>
          </a:xfrm>
          <a:prstGeom prst="rect">
            <a:avLst/>
          </a:prstGeom>
          <a:ln>
            <a:noFill/>
          </a:ln>
          <a:effectLst>
            <a:softEdge rad="112500"/>
          </a:effectLst>
        </p:spPr>
      </p:pic>
      <p:pic>
        <p:nvPicPr>
          <p:cNvPr id="8197" name="Picture 5" descr="C:\Users\Admin\Desktop\Bộ Y tế\837071085525548121375045030083105130545152n-rqwe.jpg"/>
          <p:cNvPicPr>
            <a:picLocks noChangeAspect="1" noChangeArrowheads="1"/>
          </p:cNvPicPr>
          <p:nvPr/>
        </p:nvPicPr>
        <p:blipFill>
          <a:blip r:embed="rId4"/>
          <a:srcRect/>
          <a:stretch>
            <a:fillRect/>
          </a:stretch>
        </p:blipFill>
        <p:spPr bwMode="auto">
          <a:xfrm>
            <a:off x="3429000" y="3810000"/>
            <a:ext cx="2971800" cy="2743200"/>
          </a:xfrm>
          <a:prstGeom prst="rect">
            <a:avLst/>
          </a:prstGeom>
          <a:ln>
            <a:noFill/>
          </a:ln>
          <a:effectLst>
            <a:softEdge rad="112500"/>
          </a:effectLst>
        </p:spPr>
      </p:pic>
    </p:spTree>
  </p:cSld>
  <p:clrMapOvr>
    <a:masterClrMapping/>
  </p:clrMapOvr>
  <p:transition spd="slow">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7772400" cy="2381250"/>
          </a:xfrm>
        </p:spPr>
        <p:txBody>
          <a:bodyPr/>
          <a:lstStyle/>
          <a:p>
            <a:r>
              <a:rPr lang="vi-VN" smtClean="0"/>
              <a:t>CHỈ ĐẠO PHÒNG, CHỐNG DỊCH</a:t>
            </a:r>
            <a:endParaRPr lang="en-US"/>
          </a:p>
        </p:txBody>
      </p:sp>
      <p:sp>
        <p:nvSpPr>
          <p:cNvPr id="3" name="Subtitle 2"/>
          <p:cNvSpPr>
            <a:spLocks noGrp="1"/>
          </p:cNvSpPr>
          <p:nvPr>
            <p:ph type="subTitle" idx="1"/>
          </p:nvPr>
        </p:nvSpPr>
        <p:spPr/>
        <p:txBody>
          <a:bodyPr/>
          <a:lstStyle/>
          <a:p>
            <a:endParaRPr lang="en-US"/>
          </a:p>
        </p:txBody>
      </p:sp>
      <p:pic>
        <p:nvPicPr>
          <p:cNvPr id="12292" name="Picture 4" descr="C:\Users\Admin\Desktop\Bộ Y tế\dau-hoa-toc.jpg"/>
          <p:cNvPicPr>
            <a:picLocks noChangeAspect="1" noChangeArrowheads="1"/>
          </p:cNvPicPr>
          <p:nvPr/>
        </p:nvPicPr>
        <p:blipFill>
          <a:blip r:embed="rId2"/>
          <a:srcRect/>
          <a:stretch>
            <a:fillRect/>
          </a:stretch>
        </p:blipFill>
        <p:spPr bwMode="auto">
          <a:xfrm>
            <a:off x="228600" y="2971800"/>
            <a:ext cx="3733800" cy="3733800"/>
          </a:xfrm>
          <a:prstGeom prst="rect">
            <a:avLst/>
          </a:prstGeom>
          <a:ln>
            <a:noFill/>
          </a:ln>
          <a:effectLst>
            <a:softEdge rad="112500"/>
          </a:effectLst>
        </p:spPr>
      </p:pic>
      <p:pic>
        <p:nvPicPr>
          <p:cNvPr id="12293" name="Picture 5" descr="C:\Users\Admin\Desktop\Bộ Y tế\unnamed (2).jpg"/>
          <p:cNvPicPr>
            <a:picLocks noChangeAspect="1" noChangeArrowheads="1"/>
          </p:cNvPicPr>
          <p:nvPr/>
        </p:nvPicPr>
        <p:blipFill>
          <a:blip r:embed="rId3"/>
          <a:srcRect/>
          <a:stretch>
            <a:fillRect/>
          </a:stretch>
        </p:blipFill>
        <p:spPr bwMode="auto">
          <a:xfrm>
            <a:off x="4724400" y="2895600"/>
            <a:ext cx="3810000" cy="1047750"/>
          </a:xfrm>
          <a:prstGeom prst="rect">
            <a:avLst/>
          </a:prstGeom>
          <a:noFill/>
        </p:spPr>
      </p:pic>
      <p:pic>
        <p:nvPicPr>
          <p:cNvPr id="8" name="Picture 5" descr="C:\Users\Admin\Desktop\Bộ Y tế\unnamed (2).jpg"/>
          <p:cNvPicPr>
            <a:picLocks noChangeAspect="1" noChangeArrowheads="1"/>
          </p:cNvPicPr>
          <p:nvPr/>
        </p:nvPicPr>
        <p:blipFill>
          <a:blip r:embed="rId3"/>
          <a:srcRect/>
          <a:stretch>
            <a:fillRect/>
          </a:stretch>
        </p:blipFill>
        <p:spPr bwMode="auto">
          <a:xfrm>
            <a:off x="4648200" y="4724400"/>
            <a:ext cx="3810000" cy="1047750"/>
          </a:xfrm>
          <a:prstGeom prst="rect">
            <a:avLst/>
          </a:prstGeom>
          <a:noFill/>
        </p:spPr>
      </p:pic>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Chính phủ</a:t>
            </a:r>
            <a:endParaRPr lang="en-US"/>
          </a:p>
        </p:txBody>
      </p:sp>
      <p:sp>
        <p:nvSpPr>
          <p:cNvPr id="3" name="Content Placeholder 2"/>
          <p:cNvSpPr>
            <a:spLocks noGrp="1"/>
          </p:cNvSpPr>
          <p:nvPr>
            <p:ph idx="1"/>
          </p:nvPr>
        </p:nvSpPr>
        <p:spPr>
          <a:xfrm>
            <a:off x="228600" y="1295400"/>
            <a:ext cx="8915400" cy="4830763"/>
          </a:xfrm>
        </p:spPr>
        <p:txBody>
          <a:bodyPr/>
          <a:lstStyle/>
          <a:p>
            <a:pPr>
              <a:buNone/>
            </a:pPr>
            <a:r>
              <a:rPr lang="en-US" sz="2500" smtClean="0"/>
              <a:t>1. </a:t>
            </a:r>
            <a:r>
              <a:rPr lang="en-US" sz="2000" smtClean="0"/>
              <a:t>Chỉ thị số 05/CT-TTg ngày 28/01/2020 của Thủ tướng Chính phủ về việc phòng, chống dịch bệnh viêm đường hô hấp cấp do chủng mới của vi rút Corona gây ra.</a:t>
            </a:r>
          </a:p>
          <a:p>
            <a:pPr>
              <a:buNone/>
            </a:pPr>
            <a:r>
              <a:rPr lang="en-US" sz="2000" smtClean="0"/>
              <a:t>2. Công điện số 121/CĐ-TTg ngày 23/01/2020 của Thủ tướng Chính phủ về việc phòng, chống dịch bệnh viêm đường hô hấp cấp do chủng mới vi rút Corona.</a:t>
            </a:r>
          </a:p>
          <a:p>
            <a:pPr>
              <a:buNone/>
            </a:pPr>
            <a:r>
              <a:rPr lang="en-US" sz="2000" smtClean="0"/>
              <a:t>3. Chỉ thị 06/CT-TTg ngày 31/01/2020 của Thủ tướng Chính phủ về việc tăng cường các biện pháp phòng, chống trước các diễn biến phức tạp mới của dịch bệnh viêm đường hô hấp cấp do chủng mới của vi rút Corona gây ra.</a:t>
            </a:r>
          </a:p>
          <a:p>
            <a:pPr>
              <a:buNone/>
            </a:pPr>
            <a:r>
              <a:rPr lang="en-US" sz="2000" smtClean="0"/>
              <a:t>4. Chỉ thị </a:t>
            </a:r>
            <a:r>
              <a:rPr lang="vi-VN" sz="2000" smtClean="0"/>
              <a:t>156/CĐ-TTg</a:t>
            </a:r>
            <a:r>
              <a:rPr lang="en-US" sz="2000" smtClean="0"/>
              <a:t> ngày 02/02/2019 của Thủ tướng Chính phủ </a:t>
            </a:r>
            <a:r>
              <a:rPr lang="vi-VN" sz="2000" smtClean="0"/>
              <a:t>về việc tăng cường phòng, chống dịch bệnh Corona</a:t>
            </a:r>
          </a:p>
          <a:p>
            <a:pPr>
              <a:buNone/>
            </a:pPr>
            <a:r>
              <a:rPr lang="vi-VN" sz="2000" b="1" smtClean="0">
                <a:solidFill>
                  <a:srgbClr val="FF0000"/>
                </a:solidFill>
              </a:rPr>
              <a:t>5. Quyết định số 173/QĐ-TTg ngày 01/02/2020 của Thủ tướng chỉnh phủ về việc công bố dịch viêm đường hô hấp cấp do chủng mới của vi rút Corona gây ra.</a:t>
            </a:r>
          </a:p>
          <a:p>
            <a:pPr>
              <a:buNone/>
            </a:pPr>
            <a:r>
              <a:rPr lang="vi-VN" sz="2000" b="1" smtClean="0"/>
              <a:t>.....</a:t>
            </a:r>
            <a:endParaRPr lang="en-US" sz="2000" b="1" smtClean="0"/>
          </a:p>
          <a:p>
            <a:pPr>
              <a:buNone/>
            </a:pPr>
            <a:r>
              <a:rPr lang="en-US" sz="2500" smtClean="0"/>
              <a:t>….</a:t>
            </a:r>
          </a:p>
          <a:p>
            <a:endParaRPr lang="en-US"/>
          </a:p>
        </p:txBody>
      </p: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Bộ y tế (50)</a:t>
            </a:r>
            <a:endParaRPr lang="en-US"/>
          </a:p>
        </p:txBody>
      </p:sp>
      <p:sp>
        <p:nvSpPr>
          <p:cNvPr id="3" name="Content Placeholder 2"/>
          <p:cNvSpPr>
            <a:spLocks noGrp="1"/>
          </p:cNvSpPr>
          <p:nvPr>
            <p:ph idx="1"/>
          </p:nvPr>
        </p:nvSpPr>
        <p:spPr>
          <a:xfrm>
            <a:off x="457200" y="1371600"/>
            <a:ext cx="8229600" cy="4754563"/>
          </a:xfrm>
        </p:spPr>
        <p:txBody>
          <a:bodyPr/>
          <a:lstStyle/>
          <a:p>
            <a:r>
              <a:rPr lang="en-US" sz="2200" smtClean="0"/>
              <a:t>Quyết định số 125/QĐ-BYT ngày 16/01/2020 của Bộ Y tế về việc ban hành Hướng dẫn chẩn đoán và điều trị bệnh viêm phổi cấp do chủng mới của vi rút Corona (nCoV).</a:t>
            </a:r>
          </a:p>
          <a:p>
            <a:r>
              <a:rPr lang="en-US" sz="2200" smtClean="0"/>
              <a:t>Quyết định số 156/QĐ-BYT ngày 20/01/2020 của Bộ Y tế về việc ban hành Kế hoạch đáp ứng với bệnh viêm phổi cấp do chủng mới của vi rút Corona (nCoV).</a:t>
            </a:r>
          </a:p>
          <a:p>
            <a:r>
              <a:rPr lang="en-US" sz="2200" smtClean="0"/>
              <a:t>Quyết định số 181/QĐ-BYT ngày 21/01/2020 của Bộ Y tế về việc ban hành Hướng dẫn giám sát và phòng chống bệnh viêm đường hô hấp cấp do chủng mới của vi rút Corona (nCoV).</a:t>
            </a:r>
          </a:p>
          <a:p>
            <a:r>
              <a:rPr lang="en-US" sz="2200" smtClean="0"/>
              <a:t>Chỉ thị số 03/CT-BYT ngày 22/01/2020 của Bộ Y tế về việc tăng cường các biện pháp phòng chống dịch bệnh viêm đường hô hấp cấp do chủng mới vi rút Corona.</a:t>
            </a:r>
          </a:p>
          <a:p>
            <a:r>
              <a:rPr lang="en-US" sz="2200" smtClean="0"/>
              <a:t>….</a:t>
            </a:r>
          </a:p>
          <a:p>
            <a:endParaRPr lang="en-US"/>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UBND tỉnh </a:t>
            </a:r>
            <a:endParaRPr lang="en-US"/>
          </a:p>
        </p:txBody>
      </p:sp>
      <p:sp>
        <p:nvSpPr>
          <p:cNvPr id="3" name="Content Placeholder 2"/>
          <p:cNvSpPr>
            <a:spLocks noGrp="1"/>
          </p:cNvSpPr>
          <p:nvPr>
            <p:ph idx="1"/>
          </p:nvPr>
        </p:nvSpPr>
        <p:spPr/>
        <p:txBody>
          <a:bodyPr/>
          <a:lstStyle/>
          <a:p>
            <a:r>
              <a:rPr lang="en-US" sz="2000" smtClean="0"/>
              <a:t>1. Công văn số 216/UBND - KGVX ngày 24/01/2020 của UBND tỉnh về việc phòng, chống dịch bệnh viêm đường hô hấp cấp do chủng mới của vi rút nCov gây ra.</a:t>
            </a:r>
          </a:p>
          <a:p>
            <a:r>
              <a:rPr lang="en-US" sz="2000" smtClean="0"/>
              <a:t>2. Công văn số 217/UBND - KGVX ngày 29/01/2020 của UBND tỉnh về việc phòng, chống dịch bệnh viêm đường hô hấp cấp do chủng mới của vi rút nCov gây ra</a:t>
            </a:r>
          </a:p>
          <a:p>
            <a:r>
              <a:rPr lang="en-US" sz="2000" smtClean="0"/>
              <a:t>3. Thông báo số 06/TB-UBND ngày 31/01/2020 Thông báo kết luận của Chủ tịch UBND tỉnh tại buổi họp bàn các biện pháp phòng, chống dịch bệnh viêm đường hô hấp cấp do chủng mới của vi rút nCov.</a:t>
            </a:r>
          </a:p>
          <a:p>
            <a:r>
              <a:rPr lang="en-US" sz="2000" smtClean="0"/>
              <a:t>4. Công văn số 224/UBND - KGVX ngày 01/02/20200 của UBND tỉnh về việc tăng cường các biện pháp phòng, chống dịch bệnh viêm đường hô hấp cấp do chủng mới của vi rút nCov gây ra.</a:t>
            </a:r>
          </a:p>
          <a:p>
            <a:r>
              <a:rPr lang="en-US" sz="2000" smtClean="0"/>
              <a:t>…..</a:t>
            </a:r>
          </a:p>
          <a:p>
            <a:endParaRPr lang="en-US"/>
          </a:p>
        </p:txBody>
      </p:sp>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Sở y tế</a:t>
            </a:r>
            <a:endParaRPr lang="en-US"/>
          </a:p>
        </p:txBody>
      </p:sp>
      <p:sp>
        <p:nvSpPr>
          <p:cNvPr id="3" name="Content Placeholder 2"/>
          <p:cNvSpPr>
            <a:spLocks noGrp="1"/>
          </p:cNvSpPr>
          <p:nvPr>
            <p:ph idx="1"/>
          </p:nvPr>
        </p:nvSpPr>
        <p:spPr>
          <a:xfrm>
            <a:off x="457200" y="1219200"/>
            <a:ext cx="8229600" cy="4906963"/>
          </a:xfrm>
        </p:spPr>
        <p:txBody>
          <a:bodyPr/>
          <a:lstStyle/>
          <a:p>
            <a:r>
              <a:rPr lang="en-US" sz="1800" smtClean="0"/>
              <a:t>Kê hoạch số 111/KH-SYT ngày 22/01/2020 của Sở Y tế ban hành kế hoạch phòng, chống dịch bệnh viêm phổi cấp do vi rút Corona trên địa bàn tỉnh Bắc Ninh.</a:t>
            </a:r>
          </a:p>
          <a:p>
            <a:r>
              <a:rPr lang="en-US" sz="1800" smtClean="0"/>
              <a:t>Công văn số 112/SYT-NVY ngày 23/01/2020 của Sở Y tế về việc tăng cường công tác phòng, chống dịch bệnh viêm phổi cấp do vi rút Corona.</a:t>
            </a:r>
          </a:p>
          <a:p>
            <a:r>
              <a:rPr lang="en-US" sz="1800" smtClean="0"/>
              <a:t>Quyết định 18/QĐ-SYT ngày 23/01/2020 của Sở Y tế về việc thành lập ban chỉ huy phòng, chống dịch bệnh viêm phổi cấp do vi rút Corona ngành Y tế Bắc Ninh</a:t>
            </a:r>
          </a:p>
          <a:p>
            <a:r>
              <a:rPr lang="en-US" sz="1800" smtClean="0"/>
              <a:t>Công văn số 114/SYT-NVY ngày 29/01/2020 của Sở Y tế về việc tăng cường công tác tiếp nhận, cách ly, điều trị và quản lý người bệnh viêm phổi cấp do chủng mới của vi rút corona.</a:t>
            </a:r>
          </a:p>
          <a:p>
            <a:r>
              <a:rPr lang="en-US" sz="1800" smtClean="0"/>
              <a:t>Công văn số 117/SYT-NVY ngày 30/01/2020 của Sở Y tế về việc hướng dẫn giám sát dịch bệnh viêm đường hô hấp cấp do chủng mới của vi rút Corona và phân tuyến điều trị.</a:t>
            </a:r>
          </a:p>
          <a:p>
            <a:r>
              <a:rPr lang="en-US" sz="1800" smtClean="0"/>
              <a:t>Công văn số 126/SYT-NVY ngày 31/01/2020 của Sở Y tế về việc tăng cường công tác truyền thông phòng, chống dịch bệnh viêm đường hô hấp cấp do chủng mới của vi rút Corona.</a:t>
            </a:r>
          </a:p>
          <a:p>
            <a:r>
              <a:rPr lang="en-US" sz="1800" smtClean="0"/>
              <a:t>…..</a:t>
            </a:r>
          </a:p>
          <a:p>
            <a:endParaRPr lang="en-US" sz="1800" smtClean="0"/>
          </a:p>
          <a:p>
            <a:endParaRPr lang="en-US"/>
          </a:p>
        </p:txBody>
      </p: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Sở, ban, ngành</a:t>
            </a:r>
            <a:endParaRPr lang="en-US"/>
          </a:p>
        </p:txBody>
      </p:sp>
      <p:sp>
        <p:nvSpPr>
          <p:cNvPr id="3" name="Content Placeholder 2"/>
          <p:cNvSpPr>
            <a:spLocks noGrp="1"/>
          </p:cNvSpPr>
          <p:nvPr>
            <p:ph idx="1"/>
          </p:nvPr>
        </p:nvSpPr>
        <p:spPr/>
        <p:txBody>
          <a:bodyPr/>
          <a:lstStyle/>
          <a:p>
            <a:r>
              <a:rPr lang="vi-VN" sz="2000" b="1" smtClean="0">
                <a:solidFill>
                  <a:srgbClr val="FF0000"/>
                </a:solidFill>
              </a:rPr>
              <a:t>231/UBND-KGVX </a:t>
            </a:r>
            <a:r>
              <a:rPr lang="en-US" sz="2000" b="1" smtClean="0">
                <a:solidFill>
                  <a:srgbClr val="FF0000"/>
                </a:solidFill>
              </a:rPr>
              <a:t>ngày 3/02/2020: </a:t>
            </a:r>
            <a:r>
              <a:rPr lang="vi-VN" sz="2000" b="1" smtClean="0">
                <a:solidFill>
                  <a:srgbClr val="FF0000"/>
                </a:solidFill>
              </a:rPr>
              <a:t>Tạm dừng cấp giấy phép lao động mới cho người nước ngoài đến từ vùng có dịch</a:t>
            </a:r>
          </a:p>
          <a:p>
            <a:r>
              <a:rPr lang="vi-VN" sz="2000" b="1" smtClean="0">
                <a:solidFill>
                  <a:srgbClr val="FF0000"/>
                </a:solidFill>
              </a:rPr>
              <a:t>73/CV-SVHTTDL gửi UBND các huyện, thị xã, thành phố về việc dừng tổ chức lễ hội trên địa bàn tỉnh.</a:t>
            </a:r>
            <a:endParaRPr lang="en-US" sz="2000" b="1" smtClean="0">
              <a:solidFill>
                <a:srgbClr val="FF0000"/>
              </a:solidFill>
            </a:endParaRPr>
          </a:p>
          <a:p>
            <a:r>
              <a:rPr lang="en-US" sz="2000" smtClean="0"/>
              <a:t>C</a:t>
            </a:r>
            <a:r>
              <a:rPr lang="vi-VN" sz="2000" smtClean="0"/>
              <a:t>ông văn số 227/UBND-KGVX ngày 03/02/2020 của Chủ tịch UBND tỉnh Bắc Ninh về việc cho học sinh nghỉ học để thực hiện các biện pháp phòng, chống dịch bệnh viên đường hô hấp cấp do chủng mới của vi rút Corona gây ra.</a:t>
            </a:r>
            <a:endParaRPr lang="en-US" sz="2000" smtClean="0"/>
          </a:p>
          <a:p>
            <a:r>
              <a:rPr lang="en-US" sz="2000" b="1" smtClean="0">
                <a:solidFill>
                  <a:srgbClr val="FF0000"/>
                </a:solidFill>
              </a:rPr>
              <a:t>Công văn 101/SGDĐT – CTHSSV ngày 03/02/2020 về việc cho học sinh nghỉ học để thực hiện công tác </a:t>
            </a:r>
            <a:r>
              <a:rPr lang="vi-VN" sz="2000" b="1" smtClean="0">
                <a:solidFill>
                  <a:srgbClr val="FF0000"/>
                </a:solidFill>
              </a:rPr>
              <a:t>phòng, chống dịch bệnh viên đường hô hấp cấp do chủng mới của vi rút Corona gây ra</a:t>
            </a:r>
            <a:endParaRPr lang="en-US" sz="2000" b="1" smtClean="0">
              <a:solidFill>
                <a:srgbClr val="FF0000"/>
              </a:solidFill>
            </a:endParaRPr>
          </a:p>
          <a:p>
            <a:r>
              <a:rPr lang="en-US" smtClean="0"/>
              <a:t>….</a:t>
            </a:r>
            <a:endParaRPr lang="en-US"/>
          </a:p>
        </p:txBody>
      </p:sp>
    </p:spTree>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76200" y="1524000"/>
            <a:ext cx="8991600" cy="2514600"/>
          </a:xfrm>
        </p:spPr>
        <p:txBody>
          <a:bodyPr/>
          <a:lstStyle/>
          <a:p>
            <a:pPr algn="ctr" eaLnBrk="1" hangingPunct="1">
              <a:spcBef>
                <a:spcPct val="0"/>
              </a:spcBef>
              <a:buFont typeface="Arial" pitchFamily="34" charset="0"/>
              <a:buNone/>
            </a:pPr>
            <a:r>
              <a:rPr lang="en-US" altLang="vi-VN" sz="4000" b="1" dirty="0"/>
              <a:t>HƯỚNG DẪN TẠM TH</a:t>
            </a:r>
            <a:r>
              <a:rPr lang="en-GB" altLang="vi-VN" sz="4000" b="1" dirty="0"/>
              <a:t>ỜI</a:t>
            </a:r>
            <a:endParaRPr lang="en-US" altLang="vi-VN" sz="4000" b="1" dirty="0"/>
          </a:p>
          <a:p>
            <a:pPr algn="ctr" eaLnBrk="1" hangingPunct="1">
              <a:spcBef>
                <a:spcPct val="0"/>
              </a:spcBef>
              <a:buFont typeface="Arial" pitchFamily="34" charset="0"/>
              <a:buNone/>
            </a:pPr>
            <a:r>
              <a:rPr lang="en-US" altLang="vi-VN" sz="2400" b="1" dirty="0"/>
              <a:t>GIÁM SÁT VÀ PHÒNG, CHỐNG BỆNH NHIỄM TRÙNG Đ</a:t>
            </a:r>
            <a:r>
              <a:rPr lang="vi-VN" altLang="vi-VN" sz="2400" b="1" dirty="0"/>
              <a:t>Ư</a:t>
            </a:r>
            <a:r>
              <a:rPr lang="en-GB" altLang="vi-VN" sz="2400" b="1" dirty="0"/>
              <a:t>ỜNG HÔ HẤP </a:t>
            </a:r>
            <a:r>
              <a:rPr lang="en-US" altLang="vi-VN" sz="2400" b="1" dirty="0"/>
              <a:t>CẤP DO CHỦNG M</a:t>
            </a:r>
            <a:r>
              <a:rPr lang="en-GB" altLang="vi-VN" sz="2400" b="1" dirty="0"/>
              <a:t>ỚI CỦA </a:t>
            </a:r>
            <a:r>
              <a:rPr lang="en-US" altLang="vi-VN" sz="2400" b="1" dirty="0"/>
              <a:t>VI RÚT </a:t>
            </a:r>
            <a:r>
              <a:rPr lang="en-US" altLang="vi-VN" sz="2400" b="1"/>
              <a:t>CORONA </a:t>
            </a:r>
            <a:r>
              <a:rPr lang="vi-VN" altLang="vi-VN" sz="2400" b="1" smtClean="0"/>
              <a:t> </a:t>
            </a:r>
            <a:r>
              <a:rPr lang="en-US" altLang="vi-VN" sz="2400" b="1" smtClean="0"/>
              <a:t>(</a:t>
            </a:r>
            <a:r>
              <a:rPr lang="en-US" altLang="vi-VN" sz="2400" b="1" dirty="0" err="1"/>
              <a:t>nCoV</a:t>
            </a:r>
            <a:r>
              <a:rPr lang="en-US" altLang="vi-VN" sz="2400" b="1" dirty="0"/>
              <a:t>) </a:t>
            </a:r>
          </a:p>
          <a:p>
            <a:pPr algn="ctr" eaLnBrk="1" hangingPunct="1">
              <a:spcBef>
                <a:spcPct val="0"/>
              </a:spcBef>
              <a:buNone/>
            </a:pPr>
            <a:endParaRPr lang="en-US" sz="2400" dirty="0">
              <a:cs typeface="Arial" charset="0"/>
            </a:endParaRPr>
          </a:p>
          <a:p>
            <a:pPr algn="ctr" eaLnBrk="1" hangingPunct="1">
              <a:spcBef>
                <a:spcPct val="0"/>
              </a:spcBef>
              <a:buNone/>
            </a:pPr>
            <a:r>
              <a:rPr lang="en-GB" altLang="vi-VN" sz="2400" i="1" dirty="0"/>
              <a:t>Theo </a:t>
            </a:r>
            <a:r>
              <a:rPr lang="en-GB" altLang="vi-VN" sz="2400" i="1" dirty="0" err="1"/>
              <a:t>quyết</a:t>
            </a:r>
            <a:r>
              <a:rPr lang="en-GB" altLang="vi-VN" sz="2400" i="1" dirty="0"/>
              <a:t> </a:t>
            </a:r>
            <a:r>
              <a:rPr lang="en-GB" altLang="vi-VN" sz="2400" i="1" dirty="0" err="1"/>
              <a:t>định</a:t>
            </a:r>
            <a:r>
              <a:rPr lang="en-GB" altLang="vi-VN" sz="2400" i="1" dirty="0"/>
              <a:t> </a:t>
            </a:r>
            <a:r>
              <a:rPr lang="en-GB" altLang="vi-VN" sz="2400" i="1" dirty="0" err="1"/>
              <a:t>số</a:t>
            </a:r>
            <a:r>
              <a:rPr lang="en-GB" altLang="vi-VN" sz="2400" i="1" dirty="0"/>
              <a:t> 181/QĐ-BYT </a:t>
            </a:r>
            <a:r>
              <a:rPr lang="en-GB" altLang="vi-VN" sz="2400" i="1" dirty="0" err="1"/>
              <a:t>ngày</a:t>
            </a:r>
            <a:r>
              <a:rPr lang="en-GB" altLang="vi-VN" sz="2400" i="1" dirty="0"/>
              <a:t> 21/01/2020</a:t>
            </a:r>
            <a:endParaRPr lang="en-US" sz="2400" dirty="0">
              <a:cs typeface="Arial" charset="0"/>
            </a:endParaRPr>
          </a:p>
          <a:p>
            <a:pPr algn="ctr" eaLnBrk="1" hangingPunct="1">
              <a:spcBef>
                <a:spcPct val="0"/>
              </a:spcBef>
              <a:buNone/>
            </a:pPr>
            <a:endParaRPr lang="en-US" sz="2400" dirty="0">
              <a:cs typeface="Arial" charset="0"/>
            </a:endParaRPr>
          </a:p>
        </p:txBody>
      </p:sp>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74638"/>
            <a:ext cx="8229600" cy="1706562"/>
          </a:xfrm>
        </p:spPr>
        <p:txBody>
          <a:bodyPr/>
          <a:lstStyle/>
          <a:p>
            <a:pPr eaLnBrk="1" hangingPunct="1"/>
            <a:r>
              <a:rPr lang="en-US" spc="10" smtClean="0">
                <a:solidFill>
                  <a:srgbClr val="0000FF"/>
                </a:solidFill>
              </a:rPr>
              <a:t>Novel Coronavirus</a:t>
            </a:r>
            <a:r>
              <a:rPr lang="en-US" spc="-45" smtClean="0">
                <a:solidFill>
                  <a:srgbClr val="0000FF"/>
                </a:solidFill>
              </a:rPr>
              <a:t> </a:t>
            </a:r>
            <a:r>
              <a:rPr lang="en-US" spc="10" smtClean="0">
                <a:solidFill>
                  <a:srgbClr val="0000FF"/>
                </a:solidFill>
              </a:rPr>
              <a:t>(2019-nCoV)</a:t>
            </a:r>
            <a:r>
              <a:rPr lang="vi-VN" spc="10" smtClean="0">
                <a:solidFill>
                  <a:srgbClr val="0000FF"/>
                </a:solidFill>
              </a:rPr>
              <a:t/>
            </a:r>
            <a:br>
              <a:rPr lang="vi-VN" spc="10" smtClean="0">
                <a:solidFill>
                  <a:srgbClr val="0000FF"/>
                </a:solidFill>
              </a:rPr>
            </a:br>
            <a:r>
              <a:rPr lang="en-US" sz="3600" b="1" spc="-165" smtClean="0">
                <a:solidFill>
                  <a:srgbClr val="FF0000"/>
                </a:solidFill>
                <a:latin typeface="Arial"/>
                <a:cs typeface="Arial"/>
              </a:rPr>
              <a:t>(coronavirus </a:t>
            </a:r>
            <a:r>
              <a:rPr lang="en-US" sz="3600" b="1" spc="-200" smtClean="0">
                <a:solidFill>
                  <a:srgbClr val="FF0000"/>
                </a:solidFill>
                <a:latin typeface="Arial"/>
                <a:cs typeface="Arial"/>
              </a:rPr>
              <a:t>Vũ </a:t>
            </a:r>
            <a:r>
              <a:rPr lang="en-US" sz="3600" b="1" spc="-145" smtClean="0">
                <a:solidFill>
                  <a:srgbClr val="FF0000"/>
                </a:solidFill>
                <a:latin typeface="Arial"/>
                <a:cs typeface="Arial"/>
              </a:rPr>
              <a:t>Hán</a:t>
            </a:r>
            <a:r>
              <a:rPr lang="en-US" sz="3600" spc="-145" smtClean="0">
                <a:solidFill>
                  <a:srgbClr val="FF0000"/>
                </a:solidFill>
                <a:latin typeface="Arial"/>
                <a:cs typeface="Arial"/>
              </a:rPr>
              <a:t>, </a:t>
            </a:r>
            <a:r>
              <a:rPr lang="en-US" sz="3600" b="1" spc="-140" smtClean="0">
                <a:solidFill>
                  <a:srgbClr val="FF0000"/>
                </a:solidFill>
                <a:latin typeface="Arial"/>
                <a:cs typeface="Arial"/>
              </a:rPr>
              <a:t>viêm phổi </a:t>
            </a:r>
            <a:r>
              <a:rPr lang="en-US" sz="3600" b="1" spc="-200" smtClean="0">
                <a:solidFill>
                  <a:srgbClr val="FF0000"/>
                </a:solidFill>
                <a:latin typeface="Arial"/>
                <a:cs typeface="Arial"/>
              </a:rPr>
              <a:t>Vũ</a:t>
            </a:r>
            <a:r>
              <a:rPr lang="en-US" sz="3600" b="1" spc="-45" smtClean="0">
                <a:solidFill>
                  <a:srgbClr val="FF0000"/>
                </a:solidFill>
                <a:latin typeface="Arial"/>
                <a:cs typeface="Arial"/>
              </a:rPr>
              <a:t> </a:t>
            </a:r>
            <a:r>
              <a:rPr lang="en-US" sz="3600" b="1" spc="-140" smtClean="0">
                <a:solidFill>
                  <a:srgbClr val="FF0000"/>
                </a:solidFill>
                <a:latin typeface="Arial"/>
                <a:cs typeface="Arial"/>
              </a:rPr>
              <a:t>Hán)</a:t>
            </a:r>
            <a:r>
              <a:rPr lang="en-US" smtClean="0">
                <a:latin typeface="Arial"/>
                <a:cs typeface="Arial"/>
              </a:rPr>
              <a:t/>
            </a:r>
            <a:br>
              <a:rPr lang="en-US" smtClean="0">
                <a:latin typeface="Arial"/>
                <a:cs typeface="Arial"/>
              </a:rPr>
            </a:br>
            <a:endParaRPr lang="en-US" altLang="vi-VN"/>
          </a:p>
        </p:txBody>
      </p:sp>
      <p:sp>
        <p:nvSpPr>
          <p:cNvPr id="22531" name="Content Placeholder 2"/>
          <p:cNvSpPr>
            <a:spLocks noGrp="1"/>
          </p:cNvSpPr>
          <p:nvPr>
            <p:ph idx="1"/>
          </p:nvPr>
        </p:nvSpPr>
        <p:spPr>
          <a:xfrm>
            <a:off x="304800" y="2209800"/>
            <a:ext cx="8763000" cy="3886200"/>
          </a:xfrm>
        </p:spPr>
        <p:txBody>
          <a:bodyPr/>
          <a:lstStyle/>
          <a:p>
            <a:pPr marL="295910" marR="462915" indent="-283845">
              <a:lnSpc>
                <a:spcPts val="3100"/>
              </a:lnSpc>
              <a:spcBef>
                <a:spcPts val="175"/>
              </a:spcBef>
              <a:buChar char="-"/>
              <a:tabLst>
                <a:tab pos="295910" algn="l"/>
                <a:tab pos="296545" algn="l"/>
              </a:tabLst>
            </a:pPr>
            <a:r>
              <a:rPr lang="en-US" smtClean="0">
                <a:latin typeface="Arial"/>
                <a:cs typeface="Arial"/>
              </a:rPr>
              <a:t>Thuộc họ </a:t>
            </a:r>
            <a:r>
              <a:rPr lang="en-US" b="1" i="1" spc="-10" smtClean="0">
                <a:solidFill>
                  <a:srgbClr val="FF0000"/>
                </a:solidFill>
                <a:latin typeface="Arial"/>
                <a:cs typeface="Arial"/>
              </a:rPr>
              <a:t>Coronaviridae</a:t>
            </a:r>
            <a:r>
              <a:rPr lang="en-US" i="1" spc="-10" smtClean="0">
                <a:latin typeface="Arial"/>
                <a:cs typeface="Arial"/>
              </a:rPr>
              <a:t>, </a:t>
            </a:r>
            <a:r>
              <a:rPr lang="en-US" b="1" i="1" spc="-190" smtClean="0">
                <a:solidFill>
                  <a:srgbClr val="FF0000"/>
                </a:solidFill>
                <a:latin typeface="Arial"/>
                <a:cs typeface="Arial"/>
              </a:rPr>
              <a:t>nhóm </a:t>
            </a:r>
            <a:r>
              <a:rPr lang="en-US" b="1" i="1" spc="-350" smtClean="0">
                <a:solidFill>
                  <a:srgbClr val="FF0000"/>
                </a:solidFill>
                <a:latin typeface="Arial"/>
                <a:cs typeface="Arial"/>
              </a:rPr>
              <a:t>B </a:t>
            </a:r>
            <a:r>
              <a:rPr lang="en-US" spc="-100" smtClean="0">
                <a:latin typeface="Arial"/>
                <a:cs typeface="Arial"/>
              </a:rPr>
              <a:t>(Betacoronavirus  </a:t>
            </a:r>
            <a:r>
              <a:rPr lang="en-US" spc="-140" smtClean="0">
                <a:latin typeface="Arial"/>
                <a:cs typeface="Arial"/>
              </a:rPr>
              <a:t>Lineage</a:t>
            </a:r>
            <a:r>
              <a:rPr lang="en-US" spc="-135" smtClean="0">
                <a:latin typeface="Arial"/>
                <a:cs typeface="Arial"/>
              </a:rPr>
              <a:t> </a:t>
            </a:r>
            <a:r>
              <a:rPr lang="en-US" spc="-170" smtClean="0">
                <a:latin typeface="Arial"/>
                <a:cs typeface="Arial"/>
              </a:rPr>
              <a:t>B)</a:t>
            </a:r>
            <a:endParaRPr lang="en-US" smtClean="0">
              <a:latin typeface="Arial"/>
              <a:cs typeface="Arial"/>
            </a:endParaRPr>
          </a:p>
          <a:p>
            <a:pPr marL="295910" indent="-283845">
              <a:lnSpc>
                <a:spcPct val="100000"/>
              </a:lnSpc>
              <a:spcBef>
                <a:spcPts val="310"/>
              </a:spcBef>
              <a:buChar char="-"/>
              <a:tabLst>
                <a:tab pos="295910" algn="l"/>
                <a:tab pos="296545" algn="l"/>
              </a:tabLst>
            </a:pPr>
            <a:r>
              <a:rPr lang="en-US" spc="-130" smtClean="0">
                <a:latin typeface="Arial"/>
                <a:cs typeface="Arial"/>
              </a:rPr>
              <a:t>Trình </a:t>
            </a:r>
            <a:r>
              <a:rPr lang="en-US" spc="-15" smtClean="0">
                <a:latin typeface="Arial"/>
                <a:cs typeface="Arial"/>
              </a:rPr>
              <a:t>tự </a:t>
            </a:r>
            <a:r>
              <a:rPr lang="en-US" spc="-135" smtClean="0">
                <a:latin typeface="Arial"/>
                <a:cs typeface="Arial"/>
              </a:rPr>
              <a:t>gen </a:t>
            </a:r>
            <a:r>
              <a:rPr lang="en-US" spc="-105" smtClean="0">
                <a:solidFill>
                  <a:srgbClr val="FF0000"/>
                </a:solidFill>
                <a:latin typeface="Arial"/>
                <a:cs typeface="Arial"/>
              </a:rPr>
              <a:t>không </a:t>
            </a:r>
            <a:r>
              <a:rPr lang="en-US" spc="-105" smtClean="0">
                <a:latin typeface="Arial"/>
                <a:cs typeface="Arial"/>
              </a:rPr>
              <a:t>giống </a:t>
            </a:r>
            <a:r>
              <a:rPr lang="en-US" spc="-100" smtClean="0">
                <a:latin typeface="Arial"/>
                <a:cs typeface="Arial"/>
              </a:rPr>
              <a:t>Virus corona </a:t>
            </a:r>
            <a:r>
              <a:rPr lang="en-US" spc="-180" smtClean="0">
                <a:latin typeface="Arial"/>
                <a:cs typeface="Arial"/>
              </a:rPr>
              <a:t>gây </a:t>
            </a:r>
            <a:r>
              <a:rPr lang="en-US" spc="-95" smtClean="0">
                <a:latin typeface="Arial"/>
                <a:cs typeface="Arial"/>
              </a:rPr>
              <a:t>ra </a:t>
            </a:r>
            <a:r>
              <a:rPr lang="en-US" spc="-380" smtClean="0">
                <a:latin typeface="Arial"/>
                <a:cs typeface="Arial"/>
              </a:rPr>
              <a:t>SARS </a:t>
            </a:r>
            <a:r>
              <a:rPr lang="en-US" spc="-155" smtClean="0">
                <a:latin typeface="Arial"/>
                <a:cs typeface="Arial"/>
              </a:rPr>
              <a:t>và</a:t>
            </a:r>
            <a:r>
              <a:rPr lang="en-US" spc="-90" smtClean="0">
                <a:latin typeface="Arial"/>
                <a:cs typeface="Arial"/>
              </a:rPr>
              <a:t> </a:t>
            </a:r>
            <a:r>
              <a:rPr lang="en-US" spc="-75" smtClean="0">
                <a:latin typeface="Arial"/>
                <a:cs typeface="Arial"/>
              </a:rPr>
              <a:t>virus</a:t>
            </a:r>
            <a:r>
              <a:rPr lang="vi-VN" spc="-75" smtClean="0">
                <a:latin typeface="Arial"/>
                <a:cs typeface="Arial"/>
              </a:rPr>
              <a:t> </a:t>
            </a:r>
            <a:r>
              <a:rPr lang="en-US" spc="-305" smtClean="0">
                <a:latin typeface="Arial"/>
                <a:cs typeface="Arial"/>
              </a:rPr>
              <a:t>MERS</a:t>
            </a:r>
            <a:endParaRPr lang="en-US" smtClean="0">
              <a:latin typeface="Arial"/>
              <a:cs typeface="Arial"/>
            </a:endParaRPr>
          </a:p>
          <a:p>
            <a:pPr marL="0" indent="0" eaLnBrk="1" hangingPunct="1">
              <a:buNone/>
            </a:pPr>
            <a:endParaRPr lang="en-US" altLang="vi-VN" dirty="0"/>
          </a:p>
        </p:txBody>
      </p:sp>
      <p:pic>
        <p:nvPicPr>
          <p:cNvPr id="1026" name="Picture 2" descr="C:\Users\Admin\Desktop\Bộ Y tế\unnamed.jpg"/>
          <p:cNvPicPr>
            <a:picLocks noChangeAspect="1" noChangeArrowheads="1"/>
          </p:cNvPicPr>
          <p:nvPr/>
        </p:nvPicPr>
        <p:blipFill>
          <a:blip r:embed="rId2"/>
          <a:srcRect/>
          <a:stretch>
            <a:fillRect/>
          </a:stretch>
        </p:blipFill>
        <p:spPr bwMode="auto">
          <a:xfrm>
            <a:off x="685800" y="4419600"/>
            <a:ext cx="3200400" cy="2000250"/>
          </a:xfrm>
          <a:prstGeom prst="rect">
            <a:avLst/>
          </a:prstGeom>
          <a:ln>
            <a:noFill/>
          </a:ln>
          <a:effectLst>
            <a:softEdge rad="112500"/>
          </a:effectLst>
        </p:spPr>
      </p:pic>
      <p:pic>
        <p:nvPicPr>
          <p:cNvPr id="1027" name="Picture 3" descr="C:\Users\Admin\Desktop\Bộ Y tế\nam-gioi-de-nhiem-virus-corona-hon-1.jpg"/>
          <p:cNvPicPr>
            <a:picLocks noChangeAspect="1" noChangeArrowheads="1"/>
          </p:cNvPicPr>
          <p:nvPr/>
        </p:nvPicPr>
        <p:blipFill>
          <a:blip r:embed="rId3"/>
          <a:srcRect/>
          <a:stretch>
            <a:fillRect/>
          </a:stretch>
        </p:blipFill>
        <p:spPr bwMode="auto">
          <a:xfrm>
            <a:off x="4114800" y="4262437"/>
            <a:ext cx="4614334" cy="2595563"/>
          </a:xfrm>
          <a:prstGeom prst="rect">
            <a:avLst/>
          </a:prstGeom>
          <a:ln>
            <a:noFill/>
          </a:ln>
          <a:effectLst>
            <a:softEdge rad="112500"/>
          </a:effectLst>
        </p:spPr>
      </p:pic>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2934" y="457200"/>
            <a:ext cx="5772266" cy="693220"/>
          </a:xfrm>
          <a:prstGeom prst="rect">
            <a:avLst/>
          </a:prstGeom>
        </p:spPr>
        <p:txBody>
          <a:bodyPr vert="horz" wrap="square" lIns="0" tIns="15956" rIns="0" bIns="0" rtlCol="0">
            <a:spAutoFit/>
          </a:bodyPr>
          <a:lstStyle/>
          <a:p>
            <a:pPr marL="11397">
              <a:spcBef>
                <a:spcPts val="126"/>
              </a:spcBef>
            </a:pPr>
            <a:r>
              <a:rPr spc="13" dirty="0">
                <a:solidFill>
                  <a:srgbClr val="FF0000"/>
                </a:solidFill>
              </a:rPr>
              <a:t>VI </a:t>
            </a:r>
            <a:r>
              <a:rPr spc="22" dirty="0">
                <a:solidFill>
                  <a:srgbClr val="FF0000"/>
                </a:solidFill>
              </a:rPr>
              <a:t>RÚT</a:t>
            </a:r>
            <a:r>
              <a:rPr spc="-67" dirty="0">
                <a:solidFill>
                  <a:srgbClr val="FF0000"/>
                </a:solidFill>
              </a:rPr>
              <a:t> </a:t>
            </a:r>
            <a:r>
              <a:rPr spc="22" dirty="0">
                <a:solidFill>
                  <a:srgbClr val="FF0000"/>
                </a:solidFill>
              </a:rPr>
              <a:t>CORONA</a:t>
            </a:r>
          </a:p>
        </p:txBody>
      </p:sp>
      <p:sp>
        <p:nvSpPr>
          <p:cNvPr id="3" name="object 3"/>
          <p:cNvSpPr txBox="1"/>
          <p:nvPr/>
        </p:nvSpPr>
        <p:spPr>
          <a:xfrm>
            <a:off x="1429327" y="1533861"/>
            <a:ext cx="7015595" cy="2109238"/>
          </a:xfrm>
          <a:prstGeom prst="rect">
            <a:avLst/>
          </a:prstGeom>
        </p:spPr>
        <p:txBody>
          <a:bodyPr vert="horz" wrap="square" lIns="0" tIns="41599" rIns="0" bIns="0" rtlCol="0">
            <a:spAutoFit/>
          </a:bodyPr>
          <a:lstStyle/>
          <a:p>
            <a:pPr marL="180642" marR="4559" indent="-169815">
              <a:lnSpc>
                <a:spcPts val="1920"/>
              </a:lnSpc>
              <a:spcBef>
                <a:spcPts val="328"/>
              </a:spcBef>
              <a:buChar char="•"/>
              <a:tabLst>
                <a:tab pos="181212" algn="l"/>
              </a:tabLst>
            </a:pPr>
            <a:r>
              <a:rPr sz="1700" b="1" spc="-9" dirty="0">
                <a:solidFill>
                  <a:srgbClr val="FF0000"/>
                </a:solidFill>
                <a:latin typeface="Arial"/>
                <a:cs typeface="Arial"/>
              </a:rPr>
              <a:t>Vi </a:t>
            </a:r>
            <a:r>
              <a:rPr sz="1700" b="1" spc="9" dirty="0">
                <a:solidFill>
                  <a:srgbClr val="FF0000"/>
                </a:solidFill>
                <a:latin typeface="Arial"/>
                <a:cs typeface="Arial"/>
              </a:rPr>
              <a:t>rút </a:t>
            </a:r>
            <a:r>
              <a:rPr sz="1700" b="1" spc="13" dirty="0">
                <a:solidFill>
                  <a:srgbClr val="FF0000"/>
                </a:solidFill>
                <a:latin typeface="Arial"/>
                <a:cs typeface="Arial"/>
              </a:rPr>
              <a:t>corona </a:t>
            </a:r>
            <a:r>
              <a:rPr sz="1700" b="1" spc="9" dirty="0">
                <a:solidFill>
                  <a:srgbClr val="FF0000"/>
                </a:solidFill>
                <a:latin typeface="Arial"/>
                <a:cs typeface="Arial"/>
              </a:rPr>
              <a:t>(CoV) là một </a:t>
            </a:r>
            <a:r>
              <a:rPr sz="1700" b="1" spc="13" dirty="0">
                <a:solidFill>
                  <a:srgbClr val="FF0000"/>
                </a:solidFill>
                <a:latin typeface="Arial"/>
                <a:cs typeface="Arial"/>
              </a:rPr>
              <a:t>họ </a:t>
            </a:r>
            <a:r>
              <a:rPr sz="1700" b="1" spc="9" dirty="0">
                <a:solidFill>
                  <a:srgbClr val="FF0000"/>
                </a:solidFill>
                <a:latin typeface="Arial"/>
                <a:cs typeface="Arial"/>
              </a:rPr>
              <a:t>vi rút lớn </a:t>
            </a:r>
            <a:r>
              <a:rPr sz="1700" b="1" spc="13" dirty="0">
                <a:solidFill>
                  <a:srgbClr val="FF0000"/>
                </a:solidFill>
                <a:latin typeface="Arial"/>
                <a:cs typeface="Arial"/>
              </a:rPr>
              <a:t>gây bệnh </a:t>
            </a:r>
            <a:r>
              <a:rPr sz="1700" b="1" spc="9" dirty="0">
                <a:solidFill>
                  <a:srgbClr val="FF0000"/>
                </a:solidFill>
                <a:latin typeface="Arial"/>
                <a:cs typeface="Arial"/>
              </a:rPr>
              <a:t>từ </a:t>
            </a:r>
            <a:r>
              <a:rPr sz="1700" b="1" spc="18" dirty="0">
                <a:solidFill>
                  <a:srgbClr val="FF0000"/>
                </a:solidFill>
                <a:latin typeface="Arial"/>
                <a:cs typeface="Arial"/>
              </a:rPr>
              <a:t>cảm </a:t>
            </a:r>
            <a:r>
              <a:rPr sz="1700" b="1" spc="9" dirty="0">
                <a:solidFill>
                  <a:srgbClr val="FF0000"/>
                </a:solidFill>
                <a:latin typeface="Arial"/>
                <a:cs typeface="Arial"/>
              </a:rPr>
              <a:t>lạnh thông  thường </a:t>
            </a:r>
            <a:r>
              <a:rPr sz="1700" b="1" spc="13" dirty="0">
                <a:solidFill>
                  <a:srgbClr val="FF0000"/>
                </a:solidFill>
                <a:latin typeface="Arial"/>
                <a:cs typeface="Arial"/>
              </a:rPr>
              <a:t>đến các bệnh nặng</a:t>
            </a:r>
            <a:r>
              <a:rPr sz="1700" b="1" spc="-36" dirty="0">
                <a:solidFill>
                  <a:srgbClr val="FF0000"/>
                </a:solidFill>
                <a:latin typeface="Arial"/>
                <a:cs typeface="Arial"/>
              </a:rPr>
              <a:t> </a:t>
            </a:r>
            <a:r>
              <a:rPr sz="1700" b="1" spc="9" dirty="0">
                <a:solidFill>
                  <a:srgbClr val="FF0000"/>
                </a:solidFill>
                <a:latin typeface="Arial"/>
                <a:cs typeface="Arial"/>
              </a:rPr>
              <a:t>hơn.</a:t>
            </a:r>
            <a:endParaRPr sz="1700" b="1">
              <a:solidFill>
                <a:srgbClr val="FF0000"/>
              </a:solidFill>
              <a:latin typeface="Arial"/>
              <a:cs typeface="Arial"/>
            </a:endParaRPr>
          </a:p>
          <a:p>
            <a:pPr marL="180642" indent="-169815">
              <a:spcBef>
                <a:spcPts val="525"/>
              </a:spcBef>
              <a:buChar char="•"/>
              <a:tabLst>
                <a:tab pos="181212" algn="l"/>
              </a:tabLst>
            </a:pPr>
            <a:r>
              <a:rPr sz="1700" spc="13" dirty="0">
                <a:latin typeface="Arial"/>
                <a:cs typeface="Arial"/>
              </a:rPr>
              <a:t>Có 04 nhóm chính của </a:t>
            </a:r>
            <a:r>
              <a:rPr sz="1700" spc="9" dirty="0">
                <a:latin typeface="Arial"/>
                <a:cs typeface="Arial"/>
              </a:rPr>
              <a:t>coronavirus: alpha, beta, gamma,</a:t>
            </a:r>
            <a:r>
              <a:rPr sz="1700" spc="-85" dirty="0">
                <a:latin typeface="Arial"/>
                <a:cs typeface="Arial"/>
              </a:rPr>
              <a:t> </a:t>
            </a:r>
            <a:r>
              <a:rPr sz="1700" spc="9" dirty="0">
                <a:latin typeface="Arial"/>
                <a:cs typeface="Arial"/>
              </a:rPr>
              <a:t>delta.</a:t>
            </a:r>
            <a:endParaRPr sz="1700">
              <a:latin typeface="Arial"/>
              <a:cs typeface="Arial"/>
            </a:endParaRPr>
          </a:p>
          <a:p>
            <a:pPr marL="180642" marR="553893" indent="-169815">
              <a:lnSpc>
                <a:spcPts val="1920"/>
              </a:lnSpc>
              <a:spcBef>
                <a:spcPts val="772"/>
              </a:spcBef>
              <a:buChar char="•"/>
              <a:tabLst>
                <a:tab pos="181212" algn="l"/>
              </a:tabLst>
            </a:pPr>
            <a:r>
              <a:rPr sz="1700" spc="13" dirty="0">
                <a:latin typeface="Arial"/>
                <a:cs typeface="Arial"/>
              </a:rPr>
              <a:t>Các </a:t>
            </a:r>
            <a:r>
              <a:rPr sz="1700" spc="9" dirty="0">
                <a:latin typeface="Arial"/>
                <a:cs typeface="Arial"/>
              </a:rPr>
              <a:t>coronavirus </a:t>
            </a:r>
            <a:r>
              <a:rPr sz="1700" spc="13" dirty="0">
                <a:latin typeface="Arial"/>
                <a:cs typeface="Arial"/>
              </a:rPr>
              <a:t>ở </a:t>
            </a:r>
            <a:r>
              <a:rPr sz="1700" spc="9" dirty="0">
                <a:latin typeface="Arial"/>
                <a:cs typeface="Arial"/>
              </a:rPr>
              <a:t>người được </a:t>
            </a:r>
            <a:r>
              <a:rPr sz="1700" spc="13" dirty="0">
                <a:latin typeface="Arial"/>
                <a:cs typeface="Arial"/>
              </a:rPr>
              <a:t>xác </a:t>
            </a:r>
            <a:r>
              <a:rPr sz="1700" spc="9" dirty="0">
                <a:latin typeface="Arial"/>
                <a:cs typeface="Arial"/>
              </a:rPr>
              <a:t>định lần </a:t>
            </a:r>
            <a:r>
              <a:rPr sz="1700" spc="13" dirty="0">
                <a:latin typeface="Arial"/>
                <a:cs typeface="Arial"/>
              </a:rPr>
              <a:t>đầu </a:t>
            </a:r>
            <a:r>
              <a:rPr sz="1700" spc="9" dirty="0">
                <a:latin typeface="Arial"/>
                <a:cs typeface="Arial"/>
              </a:rPr>
              <a:t>tiên </a:t>
            </a:r>
            <a:r>
              <a:rPr sz="1700" spc="13" dirty="0">
                <a:latin typeface="Arial"/>
                <a:cs typeface="Arial"/>
              </a:rPr>
              <a:t>vào </a:t>
            </a:r>
            <a:r>
              <a:rPr sz="1700" spc="9" dirty="0">
                <a:latin typeface="Arial"/>
                <a:cs typeface="Arial"/>
              </a:rPr>
              <a:t>giữa  </a:t>
            </a:r>
            <a:r>
              <a:rPr sz="1700" spc="13" dirty="0">
                <a:latin typeface="Arial"/>
                <a:cs typeface="Arial"/>
              </a:rPr>
              <a:t>những </a:t>
            </a:r>
            <a:r>
              <a:rPr sz="1700" b="1" spc="13" dirty="0">
                <a:solidFill>
                  <a:srgbClr val="FF0000"/>
                </a:solidFill>
                <a:latin typeface="Arial"/>
                <a:cs typeface="Arial"/>
              </a:rPr>
              <a:t>năm</a:t>
            </a:r>
            <a:r>
              <a:rPr sz="1700" b="1" spc="-9" dirty="0">
                <a:solidFill>
                  <a:srgbClr val="FF0000"/>
                </a:solidFill>
                <a:latin typeface="Arial"/>
                <a:cs typeface="Arial"/>
              </a:rPr>
              <a:t> </a:t>
            </a:r>
            <a:r>
              <a:rPr sz="1700" b="1" spc="9" dirty="0">
                <a:solidFill>
                  <a:srgbClr val="FF0000"/>
                </a:solidFill>
                <a:latin typeface="Arial"/>
                <a:cs typeface="Arial"/>
              </a:rPr>
              <a:t>1960</a:t>
            </a:r>
            <a:r>
              <a:rPr sz="1700" spc="9" dirty="0">
                <a:latin typeface="Arial"/>
                <a:cs typeface="Arial"/>
              </a:rPr>
              <a:t>.</a:t>
            </a:r>
            <a:endParaRPr sz="1700">
              <a:latin typeface="Arial"/>
              <a:cs typeface="Arial"/>
            </a:endParaRPr>
          </a:p>
          <a:p>
            <a:pPr marL="180642" indent="-169815">
              <a:spcBef>
                <a:spcPts val="520"/>
              </a:spcBef>
              <a:buChar char="•"/>
              <a:tabLst>
                <a:tab pos="181212" algn="l"/>
              </a:tabLst>
            </a:pPr>
            <a:r>
              <a:rPr sz="1700" spc="13" dirty="0">
                <a:latin typeface="Arial"/>
                <a:cs typeface="Arial"/>
              </a:rPr>
              <a:t>Bảy </a:t>
            </a:r>
            <a:r>
              <a:rPr sz="1700" spc="9" dirty="0">
                <a:latin typeface="Arial"/>
                <a:cs typeface="Arial"/>
              </a:rPr>
              <a:t>loại coronavirus được biết </a:t>
            </a:r>
            <a:r>
              <a:rPr sz="1700" spc="13" dirty="0">
                <a:latin typeface="Arial"/>
                <a:cs typeface="Arial"/>
              </a:rPr>
              <a:t>có </a:t>
            </a:r>
            <a:r>
              <a:rPr sz="1700" spc="9" dirty="0">
                <a:latin typeface="Arial"/>
                <a:cs typeface="Arial"/>
              </a:rPr>
              <a:t>thể lây </a:t>
            </a:r>
            <a:r>
              <a:rPr sz="1700" spc="13" dirty="0">
                <a:latin typeface="Arial"/>
                <a:cs typeface="Arial"/>
              </a:rPr>
              <a:t>nhiễm cho </a:t>
            </a:r>
            <a:r>
              <a:rPr sz="1700" spc="9" dirty="0">
                <a:latin typeface="Arial"/>
                <a:cs typeface="Arial"/>
              </a:rPr>
              <a:t>người</a:t>
            </a:r>
            <a:r>
              <a:rPr sz="1700" spc="-67" dirty="0">
                <a:latin typeface="Arial"/>
                <a:cs typeface="Arial"/>
              </a:rPr>
              <a:t> </a:t>
            </a:r>
            <a:r>
              <a:rPr sz="1700" spc="9" dirty="0">
                <a:latin typeface="Arial"/>
                <a:cs typeface="Arial"/>
              </a:rPr>
              <a:t>là:</a:t>
            </a:r>
            <a:endParaRPr sz="1700">
              <a:latin typeface="Arial"/>
              <a:cs typeface="Arial"/>
            </a:endParaRPr>
          </a:p>
          <a:p>
            <a:pPr marL="11397">
              <a:spcBef>
                <a:spcPts val="561"/>
              </a:spcBef>
              <a:tabLst>
                <a:tab pos="350457" algn="l"/>
              </a:tabLst>
            </a:pPr>
            <a:r>
              <a:rPr sz="1700" spc="9" dirty="0">
                <a:latin typeface="Arial"/>
                <a:cs typeface="Arial"/>
              </a:rPr>
              <a:t>1.	</a:t>
            </a:r>
            <a:r>
              <a:rPr sz="1700" spc="13" dirty="0">
                <a:latin typeface="Arial"/>
                <a:cs typeface="Arial"/>
              </a:rPr>
              <a:t>229E </a:t>
            </a:r>
            <a:r>
              <a:rPr sz="1700" spc="9" dirty="0">
                <a:latin typeface="Arial"/>
                <a:cs typeface="Arial"/>
              </a:rPr>
              <a:t>(alpha</a:t>
            </a:r>
            <a:r>
              <a:rPr sz="1700" spc="-13" dirty="0">
                <a:latin typeface="Arial"/>
                <a:cs typeface="Arial"/>
              </a:rPr>
              <a:t> </a:t>
            </a:r>
            <a:r>
              <a:rPr sz="1700" spc="9" dirty="0">
                <a:latin typeface="Arial"/>
                <a:cs typeface="Arial"/>
              </a:rPr>
              <a:t>coronavirus)</a:t>
            </a:r>
            <a:endParaRPr sz="1700">
              <a:latin typeface="Arial"/>
              <a:cs typeface="Arial"/>
            </a:endParaRPr>
          </a:p>
        </p:txBody>
      </p:sp>
      <p:sp>
        <p:nvSpPr>
          <p:cNvPr id="4" name="object 4"/>
          <p:cNvSpPr txBox="1"/>
          <p:nvPr/>
        </p:nvSpPr>
        <p:spPr>
          <a:xfrm>
            <a:off x="1429326" y="3607396"/>
            <a:ext cx="3459018" cy="2075137"/>
          </a:xfrm>
          <a:prstGeom prst="rect">
            <a:avLst/>
          </a:prstGeom>
        </p:spPr>
        <p:txBody>
          <a:bodyPr vert="horz" wrap="square" lIns="0" tIns="81488" rIns="0" bIns="0" rtlCol="0">
            <a:spAutoFit/>
          </a:bodyPr>
          <a:lstStyle/>
          <a:p>
            <a:pPr marL="350457" indent="-339630">
              <a:spcBef>
                <a:spcPts val="642"/>
              </a:spcBef>
              <a:buAutoNum type="arabicPeriod" startAt="2"/>
              <a:tabLst>
                <a:tab pos="350457" algn="l"/>
                <a:tab pos="351027" algn="l"/>
              </a:tabLst>
            </a:pPr>
            <a:r>
              <a:rPr sz="1700" spc="13" dirty="0">
                <a:latin typeface="Arial"/>
                <a:cs typeface="Arial"/>
              </a:rPr>
              <a:t>NL63 </a:t>
            </a:r>
            <a:r>
              <a:rPr sz="1700" spc="9" dirty="0">
                <a:latin typeface="Arial"/>
                <a:cs typeface="Arial"/>
              </a:rPr>
              <a:t>(alpha</a:t>
            </a:r>
            <a:r>
              <a:rPr sz="1700" spc="-9" dirty="0">
                <a:latin typeface="Arial"/>
                <a:cs typeface="Arial"/>
              </a:rPr>
              <a:t> </a:t>
            </a:r>
            <a:r>
              <a:rPr sz="1700" spc="9" dirty="0">
                <a:latin typeface="Arial"/>
                <a:cs typeface="Arial"/>
              </a:rPr>
              <a:t>coronavirus)</a:t>
            </a:r>
            <a:endParaRPr sz="1700">
              <a:latin typeface="Arial"/>
              <a:cs typeface="Arial"/>
            </a:endParaRPr>
          </a:p>
          <a:p>
            <a:pPr marL="350457" indent="-339630">
              <a:spcBef>
                <a:spcPts val="561"/>
              </a:spcBef>
              <a:buAutoNum type="arabicPeriod" startAt="2"/>
              <a:tabLst>
                <a:tab pos="350457" algn="l"/>
                <a:tab pos="351027" algn="l"/>
              </a:tabLst>
            </a:pPr>
            <a:r>
              <a:rPr sz="1700" spc="13" dirty="0">
                <a:latin typeface="Arial"/>
                <a:cs typeface="Arial"/>
              </a:rPr>
              <a:t>OC43 </a:t>
            </a:r>
            <a:r>
              <a:rPr sz="1700" spc="9" dirty="0">
                <a:latin typeface="Arial"/>
                <a:cs typeface="Arial"/>
              </a:rPr>
              <a:t>(beta</a:t>
            </a:r>
            <a:r>
              <a:rPr sz="1700" spc="-22" dirty="0">
                <a:latin typeface="Arial"/>
                <a:cs typeface="Arial"/>
              </a:rPr>
              <a:t> </a:t>
            </a:r>
            <a:r>
              <a:rPr sz="1700" spc="9" dirty="0">
                <a:latin typeface="Arial"/>
                <a:cs typeface="Arial"/>
              </a:rPr>
              <a:t>coronavirus)</a:t>
            </a:r>
            <a:endParaRPr sz="1700">
              <a:latin typeface="Arial"/>
              <a:cs typeface="Arial"/>
            </a:endParaRPr>
          </a:p>
          <a:p>
            <a:pPr marL="350457" indent="-339630">
              <a:spcBef>
                <a:spcPts val="561"/>
              </a:spcBef>
              <a:buAutoNum type="arabicPeriod" startAt="2"/>
              <a:tabLst>
                <a:tab pos="350457" algn="l"/>
                <a:tab pos="351027" algn="l"/>
              </a:tabLst>
            </a:pPr>
            <a:r>
              <a:rPr sz="1700" spc="13" dirty="0">
                <a:latin typeface="Arial"/>
                <a:cs typeface="Arial"/>
              </a:rPr>
              <a:t>HKU1 </a:t>
            </a:r>
            <a:r>
              <a:rPr sz="1700" spc="9" dirty="0">
                <a:latin typeface="Arial"/>
                <a:cs typeface="Arial"/>
              </a:rPr>
              <a:t>(beta</a:t>
            </a:r>
            <a:r>
              <a:rPr sz="1700" spc="-22" dirty="0">
                <a:latin typeface="Arial"/>
                <a:cs typeface="Arial"/>
              </a:rPr>
              <a:t> </a:t>
            </a:r>
            <a:r>
              <a:rPr sz="1700" spc="9" dirty="0">
                <a:latin typeface="Arial"/>
                <a:cs typeface="Arial"/>
              </a:rPr>
              <a:t>coronavirus)</a:t>
            </a:r>
            <a:endParaRPr sz="1700">
              <a:latin typeface="Arial"/>
              <a:cs typeface="Arial"/>
            </a:endParaRPr>
          </a:p>
          <a:p>
            <a:pPr marL="350457" indent="-339630">
              <a:spcBef>
                <a:spcPts val="561"/>
              </a:spcBef>
              <a:buAutoNum type="arabicPeriod" startAt="2"/>
              <a:tabLst>
                <a:tab pos="350457" algn="l"/>
                <a:tab pos="351027" algn="l"/>
              </a:tabLst>
            </a:pPr>
            <a:r>
              <a:rPr sz="1700" spc="13" dirty="0">
                <a:solidFill>
                  <a:srgbClr val="FF0000"/>
                </a:solidFill>
                <a:latin typeface="Arial"/>
                <a:cs typeface="Arial"/>
              </a:rPr>
              <a:t>MERS-CoV </a:t>
            </a:r>
            <a:r>
              <a:rPr sz="1700" spc="9" dirty="0">
                <a:solidFill>
                  <a:srgbClr val="FF0000"/>
                </a:solidFill>
                <a:latin typeface="Arial"/>
                <a:cs typeface="Arial"/>
              </a:rPr>
              <a:t>(beta</a:t>
            </a:r>
            <a:r>
              <a:rPr sz="1700" spc="-13" dirty="0">
                <a:solidFill>
                  <a:srgbClr val="FF0000"/>
                </a:solidFill>
                <a:latin typeface="Arial"/>
                <a:cs typeface="Arial"/>
              </a:rPr>
              <a:t> </a:t>
            </a:r>
            <a:r>
              <a:rPr sz="1700" spc="9" dirty="0">
                <a:solidFill>
                  <a:srgbClr val="FF0000"/>
                </a:solidFill>
                <a:latin typeface="Arial"/>
                <a:cs typeface="Arial"/>
              </a:rPr>
              <a:t>coronavirus)</a:t>
            </a:r>
            <a:endParaRPr sz="1700">
              <a:latin typeface="Arial"/>
              <a:cs typeface="Arial"/>
            </a:endParaRPr>
          </a:p>
          <a:p>
            <a:pPr marL="350457" indent="-339630">
              <a:spcBef>
                <a:spcPts val="556"/>
              </a:spcBef>
              <a:buAutoNum type="arabicPeriod" startAt="2"/>
              <a:tabLst>
                <a:tab pos="350457" algn="l"/>
                <a:tab pos="351027" algn="l"/>
              </a:tabLst>
            </a:pPr>
            <a:r>
              <a:rPr sz="1700" spc="13" dirty="0">
                <a:solidFill>
                  <a:srgbClr val="FF0000"/>
                </a:solidFill>
                <a:latin typeface="Arial"/>
                <a:cs typeface="Arial"/>
              </a:rPr>
              <a:t>SARS-CoV </a:t>
            </a:r>
            <a:r>
              <a:rPr sz="1700" spc="9" dirty="0">
                <a:solidFill>
                  <a:srgbClr val="FF0000"/>
                </a:solidFill>
                <a:latin typeface="Arial"/>
                <a:cs typeface="Arial"/>
              </a:rPr>
              <a:t>(beta</a:t>
            </a:r>
            <a:r>
              <a:rPr sz="1700" spc="-27" dirty="0">
                <a:solidFill>
                  <a:srgbClr val="FF0000"/>
                </a:solidFill>
                <a:latin typeface="Arial"/>
                <a:cs typeface="Arial"/>
              </a:rPr>
              <a:t> </a:t>
            </a:r>
            <a:r>
              <a:rPr sz="1700" spc="9" dirty="0">
                <a:solidFill>
                  <a:srgbClr val="FF0000"/>
                </a:solidFill>
                <a:latin typeface="Arial"/>
                <a:cs typeface="Arial"/>
              </a:rPr>
              <a:t>coronavirus)</a:t>
            </a:r>
            <a:endParaRPr sz="1700">
              <a:latin typeface="Arial"/>
              <a:cs typeface="Arial"/>
            </a:endParaRPr>
          </a:p>
          <a:p>
            <a:pPr marL="350457" indent="-339630">
              <a:spcBef>
                <a:spcPts val="561"/>
              </a:spcBef>
              <a:buAutoNum type="arabicPeriod" startAt="2"/>
              <a:tabLst>
                <a:tab pos="350457" algn="l"/>
                <a:tab pos="351027" algn="l"/>
              </a:tabLst>
            </a:pPr>
            <a:r>
              <a:rPr sz="1700" spc="9" dirty="0">
                <a:solidFill>
                  <a:srgbClr val="FF0000"/>
                </a:solidFill>
                <a:latin typeface="Arial"/>
                <a:cs typeface="Arial"/>
              </a:rPr>
              <a:t>Coronavirus</a:t>
            </a:r>
            <a:r>
              <a:rPr sz="1700" spc="-4" dirty="0">
                <a:solidFill>
                  <a:srgbClr val="FF0000"/>
                </a:solidFill>
                <a:latin typeface="Arial"/>
                <a:cs typeface="Arial"/>
              </a:rPr>
              <a:t> </a:t>
            </a:r>
            <a:r>
              <a:rPr sz="1700" spc="9" dirty="0">
                <a:solidFill>
                  <a:srgbClr val="FF0000"/>
                </a:solidFill>
                <a:latin typeface="Arial"/>
                <a:cs typeface="Arial"/>
              </a:rPr>
              <a:t>(2019-nCoV)</a:t>
            </a:r>
            <a:endParaRPr sz="1700">
              <a:latin typeface="Arial"/>
              <a:cs typeface="Arial"/>
            </a:endParaRPr>
          </a:p>
        </p:txBody>
      </p:sp>
      <p:sp>
        <p:nvSpPr>
          <p:cNvPr id="5" name="object 5"/>
          <p:cNvSpPr txBox="1"/>
          <p:nvPr/>
        </p:nvSpPr>
        <p:spPr>
          <a:xfrm>
            <a:off x="5226854" y="3673286"/>
            <a:ext cx="2881168" cy="276571"/>
          </a:xfrm>
          <a:prstGeom prst="rect">
            <a:avLst/>
          </a:prstGeom>
        </p:spPr>
        <p:txBody>
          <a:bodyPr vert="horz" wrap="square" lIns="0" tIns="14816" rIns="0" bIns="0" rtlCol="0">
            <a:spAutoFit/>
          </a:bodyPr>
          <a:lstStyle/>
          <a:p>
            <a:pPr marL="11397">
              <a:spcBef>
                <a:spcPts val="117"/>
              </a:spcBef>
            </a:pPr>
            <a:r>
              <a:rPr sz="1700" spc="13" dirty="0">
                <a:latin typeface="Arial"/>
                <a:cs typeface="Arial"/>
              </a:rPr>
              <a:t>Gây </a:t>
            </a:r>
            <a:r>
              <a:rPr sz="1700" spc="18" dirty="0">
                <a:latin typeface="Arial"/>
                <a:cs typeface="Arial"/>
              </a:rPr>
              <a:t>cảm </a:t>
            </a:r>
            <a:r>
              <a:rPr sz="1700" spc="9" dirty="0">
                <a:latin typeface="Arial"/>
                <a:cs typeface="Arial"/>
              </a:rPr>
              <a:t>lạnh thông</a:t>
            </a:r>
            <a:r>
              <a:rPr sz="1700" spc="-67" dirty="0">
                <a:latin typeface="Arial"/>
                <a:cs typeface="Arial"/>
              </a:rPr>
              <a:t> </a:t>
            </a:r>
            <a:r>
              <a:rPr sz="1700" spc="9" dirty="0">
                <a:latin typeface="Arial"/>
                <a:cs typeface="Arial"/>
              </a:rPr>
              <a:t>thường</a:t>
            </a:r>
            <a:endParaRPr sz="1700">
              <a:latin typeface="Arial"/>
              <a:cs typeface="Arial"/>
            </a:endParaRPr>
          </a:p>
        </p:txBody>
      </p:sp>
      <p:sp>
        <p:nvSpPr>
          <p:cNvPr id="6" name="object 6"/>
          <p:cNvSpPr txBox="1"/>
          <p:nvPr/>
        </p:nvSpPr>
        <p:spPr>
          <a:xfrm>
            <a:off x="5203302" y="5001855"/>
            <a:ext cx="1586922" cy="276571"/>
          </a:xfrm>
          <a:prstGeom prst="rect">
            <a:avLst/>
          </a:prstGeom>
        </p:spPr>
        <p:txBody>
          <a:bodyPr vert="horz" wrap="square" lIns="0" tIns="14816" rIns="0" bIns="0" rtlCol="0">
            <a:spAutoFit/>
          </a:bodyPr>
          <a:lstStyle/>
          <a:p>
            <a:pPr marL="11397">
              <a:spcBef>
                <a:spcPts val="117"/>
              </a:spcBef>
            </a:pPr>
            <a:r>
              <a:rPr sz="1700" spc="13" dirty="0">
                <a:solidFill>
                  <a:srgbClr val="FF0000"/>
                </a:solidFill>
                <a:latin typeface="Arial"/>
                <a:cs typeface="Arial"/>
              </a:rPr>
              <a:t>Gây bệnh</a:t>
            </a:r>
            <a:r>
              <a:rPr sz="1700" spc="-81" dirty="0">
                <a:solidFill>
                  <a:srgbClr val="FF0000"/>
                </a:solidFill>
                <a:latin typeface="Arial"/>
                <a:cs typeface="Arial"/>
              </a:rPr>
              <a:t> </a:t>
            </a:r>
            <a:r>
              <a:rPr sz="1700" spc="13" dirty="0">
                <a:solidFill>
                  <a:srgbClr val="FF0000"/>
                </a:solidFill>
                <a:latin typeface="Arial"/>
                <a:cs typeface="Arial"/>
              </a:rPr>
              <a:t>nặng</a:t>
            </a:r>
            <a:endParaRPr sz="1700">
              <a:latin typeface="Arial"/>
              <a:cs typeface="Arial"/>
            </a:endParaRPr>
          </a:p>
        </p:txBody>
      </p:sp>
      <p:sp>
        <p:nvSpPr>
          <p:cNvPr id="7" name="object 7"/>
          <p:cNvSpPr/>
          <p:nvPr/>
        </p:nvSpPr>
        <p:spPr>
          <a:xfrm>
            <a:off x="4686993" y="3420931"/>
            <a:ext cx="189923" cy="1071843"/>
          </a:xfrm>
          <a:custGeom>
            <a:avLst/>
            <a:gdLst/>
            <a:ahLst/>
            <a:cxnLst/>
            <a:rect l="l" t="t" r="r" b="b"/>
            <a:pathLst>
              <a:path w="208914" h="1214754">
                <a:moveTo>
                  <a:pt x="73152" y="591820"/>
                </a:moveTo>
                <a:lnTo>
                  <a:pt x="73152" y="19812"/>
                </a:lnTo>
                <a:lnTo>
                  <a:pt x="71628" y="15240"/>
                </a:lnTo>
                <a:lnTo>
                  <a:pt x="68580" y="10668"/>
                </a:lnTo>
                <a:lnTo>
                  <a:pt x="65532" y="7620"/>
                </a:lnTo>
                <a:lnTo>
                  <a:pt x="60960" y="7620"/>
                </a:lnTo>
                <a:lnTo>
                  <a:pt x="54864" y="4572"/>
                </a:lnTo>
                <a:lnTo>
                  <a:pt x="36576" y="1524"/>
                </a:lnTo>
                <a:lnTo>
                  <a:pt x="25908" y="0"/>
                </a:lnTo>
                <a:lnTo>
                  <a:pt x="0" y="0"/>
                </a:lnTo>
                <a:lnTo>
                  <a:pt x="0" y="21336"/>
                </a:lnTo>
                <a:lnTo>
                  <a:pt x="24384" y="21336"/>
                </a:lnTo>
                <a:lnTo>
                  <a:pt x="24384" y="21553"/>
                </a:lnTo>
                <a:lnTo>
                  <a:pt x="33528" y="22860"/>
                </a:lnTo>
                <a:lnTo>
                  <a:pt x="42672" y="24384"/>
                </a:lnTo>
                <a:lnTo>
                  <a:pt x="48768" y="25603"/>
                </a:lnTo>
                <a:lnTo>
                  <a:pt x="48768" y="24384"/>
                </a:lnTo>
                <a:lnTo>
                  <a:pt x="51816" y="25908"/>
                </a:lnTo>
                <a:lnTo>
                  <a:pt x="51816" y="21336"/>
                </a:lnTo>
                <a:lnTo>
                  <a:pt x="53340" y="22860"/>
                </a:lnTo>
                <a:lnTo>
                  <a:pt x="53340" y="25146"/>
                </a:lnTo>
                <a:lnTo>
                  <a:pt x="54102" y="26289"/>
                </a:lnTo>
                <a:lnTo>
                  <a:pt x="56388" y="27432"/>
                </a:lnTo>
                <a:lnTo>
                  <a:pt x="56388" y="605536"/>
                </a:lnTo>
                <a:lnTo>
                  <a:pt x="57912" y="606552"/>
                </a:lnTo>
                <a:lnTo>
                  <a:pt x="58674" y="607314"/>
                </a:lnTo>
                <a:lnTo>
                  <a:pt x="60960" y="605028"/>
                </a:lnTo>
                <a:lnTo>
                  <a:pt x="64008" y="603504"/>
                </a:lnTo>
                <a:lnTo>
                  <a:pt x="70104" y="602284"/>
                </a:lnTo>
                <a:lnTo>
                  <a:pt x="70104" y="589788"/>
                </a:lnTo>
                <a:lnTo>
                  <a:pt x="71628" y="591312"/>
                </a:lnTo>
                <a:lnTo>
                  <a:pt x="73152" y="591820"/>
                </a:lnTo>
                <a:close/>
              </a:path>
              <a:path w="208914" h="1214754">
                <a:moveTo>
                  <a:pt x="24384" y="1214628"/>
                </a:moveTo>
                <a:lnTo>
                  <a:pt x="24384" y="1193292"/>
                </a:lnTo>
                <a:lnTo>
                  <a:pt x="12192" y="1193292"/>
                </a:lnTo>
                <a:lnTo>
                  <a:pt x="0" y="1194816"/>
                </a:lnTo>
                <a:lnTo>
                  <a:pt x="0" y="1214628"/>
                </a:lnTo>
                <a:lnTo>
                  <a:pt x="24384" y="1214628"/>
                </a:lnTo>
                <a:close/>
              </a:path>
              <a:path w="208914" h="1214754">
                <a:moveTo>
                  <a:pt x="24384" y="21553"/>
                </a:moveTo>
                <a:lnTo>
                  <a:pt x="24384" y="21336"/>
                </a:lnTo>
                <a:lnTo>
                  <a:pt x="22860" y="21336"/>
                </a:lnTo>
                <a:lnTo>
                  <a:pt x="24384" y="21553"/>
                </a:lnTo>
                <a:close/>
              </a:path>
              <a:path w="208914" h="1214754">
                <a:moveTo>
                  <a:pt x="50292" y="1210818"/>
                </a:moveTo>
                <a:lnTo>
                  <a:pt x="50292" y="1190244"/>
                </a:lnTo>
                <a:lnTo>
                  <a:pt x="42672" y="1191768"/>
                </a:lnTo>
                <a:lnTo>
                  <a:pt x="33528" y="1191768"/>
                </a:lnTo>
                <a:lnTo>
                  <a:pt x="22860" y="1193292"/>
                </a:lnTo>
                <a:lnTo>
                  <a:pt x="24384" y="1193292"/>
                </a:lnTo>
                <a:lnTo>
                  <a:pt x="24384" y="1214628"/>
                </a:lnTo>
                <a:lnTo>
                  <a:pt x="25908" y="1214628"/>
                </a:lnTo>
                <a:lnTo>
                  <a:pt x="36576" y="1213104"/>
                </a:lnTo>
                <a:lnTo>
                  <a:pt x="50292" y="1210818"/>
                </a:lnTo>
                <a:close/>
              </a:path>
              <a:path w="208914" h="1214754">
                <a:moveTo>
                  <a:pt x="50292" y="25908"/>
                </a:moveTo>
                <a:lnTo>
                  <a:pt x="48768" y="24384"/>
                </a:lnTo>
                <a:lnTo>
                  <a:pt x="48768" y="25603"/>
                </a:lnTo>
                <a:lnTo>
                  <a:pt x="50292" y="25908"/>
                </a:lnTo>
                <a:close/>
              </a:path>
              <a:path w="208914" h="1214754">
                <a:moveTo>
                  <a:pt x="54864" y="1188720"/>
                </a:moveTo>
                <a:lnTo>
                  <a:pt x="48768" y="1190244"/>
                </a:lnTo>
                <a:lnTo>
                  <a:pt x="50292" y="1190244"/>
                </a:lnTo>
                <a:lnTo>
                  <a:pt x="50292" y="1210818"/>
                </a:lnTo>
                <a:lnTo>
                  <a:pt x="51816" y="1210564"/>
                </a:lnTo>
                <a:lnTo>
                  <a:pt x="51816" y="1191768"/>
                </a:lnTo>
                <a:lnTo>
                  <a:pt x="54864" y="1188720"/>
                </a:lnTo>
                <a:close/>
              </a:path>
              <a:path w="208914" h="1214754">
                <a:moveTo>
                  <a:pt x="53340" y="22860"/>
                </a:moveTo>
                <a:lnTo>
                  <a:pt x="51816" y="21336"/>
                </a:lnTo>
                <a:lnTo>
                  <a:pt x="51816" y="22860"/>
                </a:lnTo>
                <a:lnTo>
                  <a:pt x="53340" y="22860"/>
                </a:lnTo>
                <a:close/>
              </a:path>
              <a:path w="208914" h="1214754">
                <a:moveTo>
                  <a:pt x="53340" y="25146"/>
                </a:moveTo>
                <a:lnTo>
                  <a:pt x="53340" y="22860"/>
                </a:lnTo>
                <a:lnTo>
                  <a:pt x="51816" y="22860"/>
                </a:lnTo>
                <a:lnTo>
                  <a:pt x="53340" y="25146"/>
                </a:lnTo>
                <a:close/>
              </a:path>
              <a:path w="208914" h="1214754">
                <a:moveTo>
                  <a:pt x="54102" y="26289"/>
                </a:moveTo>
                <a:lnTo>
                  <a:pt x="51816" y="22860"/>
                </a:lnTo>
                <a:lnTo>
                  <a:pt x="51816" y="25908"/>
                </a:lnTo>
                <a:lnTo>
                  <a:pt x="53340" y="26670"/>
                </a:lnTo>
                <a:lnTo>
                  <a:pt x="53340" y="25908"/>
                </a:lnTo>
                <a:lnTo>
                  <a:pt x="54102" y="26289"/>
                </a:lnTo>
                <a:close/>
              </a:path>
              <a:path w="208914" h="1214754">
                <a:moveTo>
                  <a:pt x="56388" y="605536"/>
                </a:moveTo>
                <a:lnTo>
                  <a:pt x="56388" y="27432"/>
                </a:lnTo>
                <a:lnTo>
                  <a:pt x="54864" y="27432"/>
                </a:lnTo>
                <a:lnTo>
                  <a:pt x="51816" y="25908"/>
                </a:lnTo>
                <a:lnTo>
                  <a:pt x="51816" y="598932"/>
                </a:lnTo>
                <a:lnTo>
                  <a:pt x="53340" y="603504"/>
                </a:lnTo>
                <a:lnTo>
                  <a:pt x="56388" y="605536"/>
                </a:lnTo>
                <a:close/>
              </a:path>
              <a:path w="208914" h="1214754">
                <a:moveTo>
                  <a:pt x="124968" y="618550"/>
                </a:moveTo>
                <a:lnTo>
                  <a:pt x="124968" y="617220"/>
                </a:lnTo>
                <a:lnTo>
                  <a:pt x="100584" y="617220"/>
                </a:lnTo>
                <a:lnTo>
                  <a:pt x="79248" y="614172"/>
                </a:lnTo>
                <a:lnTo>
                  <a:pt x="64008" y="611124"/>
                </a:lnTo>
                <a:lnTo>
                  <a:pt x="60960" y="609600"/>
                </a:lnTo>
                <a:lnTo>
                  <a:pt x="58674" y="607314"/>
                </a:lnTo>
                <a:lnTo>
                  <a:pt x="57912" y="608076"/>
                </a:lnTo>
                <a:lnTo>
                  <a:pt x="53340" y="611124"/>
                </a:lnTo>
                <a:lnTo>
                  <a:pt x="51816" y="617220"/>
                </a:lnTo>
                <a:lnTo>
                  <a:pt x="51816" y="1189482"/>
                </a:lnTo>
                <a:lnTo>
                  <a:pt x="53340" y="1189101"/>
                </a:lnTo>
                <a:lnTo>
                  <a:pt x="53340" y="1188720"/>
                </a:lnTo>
                <a:lnTo>
                  <a:pt x="54864" y="1187196"/>
                </a:lnTo>
                <a:lnTo>
                  <a:pt x="54864" y="1187958"/>
                </a:lnTo>
                <a:lnTo>
                  <a:pt x="56388" y="1187196"/>
                </a:lnTo>
                <a:lnTo>
                  <a:pt x="56388" y="1209675"/>
                </a:lnTo>
                <a:lnTo>
                  <a:pt x="60960" y="1208532"/>
                </a:lnTo>
                <a:lnTo>
                  <a:pt x="65532" y="1207008"/>
                </a:lnTo>
                <a:lnTo>
                  <a:pt x="70104" y="1202436"/>
                </a:lnTo>
                <a:lnTo>
                  <a:pt x="70104" y="623316"/>
                </a:lnTo>
                <a:lnTo>
                  <a:pt x="73152" y="620268"/>
                </a:lnTo>
                <a:lnTo>
                  <a:pt x="73152" y="622808"/>
                </a:lnTo>
                <a:lnTo>
                  <a:pt x="76200" y="621792"/>
                </a:lnTo>
                <a:lnTo>
                  <a:pt x="82296" y="620572"/>
                </a:lnTo>
                <a:lnTo>
                  <a:pt x="82296" y="620268"/>
                </a:lnTo>
                <a:lnTo>
                  <a:pt x="91440" y="620268"/>
                </a:lnTo>
                <a:lnTo>
                  <a:pt x="102108" y="618744"/>
                </a:lnTo>
                <a:lnTo>
                  <a:pt x="114300" y="618719"/>
                </a:lnTo>
                <a:lnTo>
                  <a:pt x="124968" y="618550"/>
                </a:lnTo>
                <a:close/>
              </a:path>
              <a:path w="208914" h="1214754">
                <a:moveTo>
                  <a:pt x="56388" y="1209675"/>
                </a:moveTo>
                <a:lnTo>
                  <a:pt x="56388" y="1187196"/>
                </a:lnTo>
                <a:lnTo>
                  <a:pt x="51816" y="1191768"/>
                </a:lnTo>
                <a:lnTo>
                  <a:pt x="53340" y="1191768"/>
                </a:lnTo>
                <a:lnTo>
                  <a:pt x="53340" y="1210310"/>
                </a:lnTo>
                <a:lnTo>
                  <a:pt x="54864" y="1210056"/>
                </a:lnTo>
                <a:lnTo>
                  <a:pt x="56388" y="1209675"/>
                </a:lnTo>
                <a:close/>
              </a:path>
              <a:path w="208914" h="1214754">
                <a:moveTo>
                  <a:pt x="53340" y="1191768"/>
                </a:moveTo>
                <a:lnTo>
                  <a:pt x="51816" y="1191768"/>
                </a:lnTo>
                <a:lnTo>
                  <a:pt x="51816" y="1194816"/>
                </a:lnTo>
                <a:lnTo>
                  <a:pt x="53340" y="1191768"/>
                </a:lnTo>
                <a:close/>
              </a:path>
              <a:path w="208914" h="1214754">
                <a:moveTo>
                  <a:pt x="53340" y="1210310"/>
                </a:moveTo>
                <a:lnTo>
                  <a:pt x="53340" y="1191768"/>
                </a:lnTo>
                <a:lnTo>
                  <a:pt x="51816" y="1194816"/>
                </a:lnTo>
                <a:lnTo>
                  <a:pt x="51816" y="1210564"/>
                </a:lnTo>
                <a:lnTo>
                  <a:pt x="53340" y="1210310"/>
                </a:lnTo>
                <a:close/>
              </a:path>
              <a:path w="208914" h="1214754">
                <a:moveTo>
                  <a:pt x="54864" y="27432"/>
                </a:moveTo>
                <a:lnTo>
                  <a:pt x="54102" y="26289"/>
                </a:lnTo>
                <a:lnTo>
                  <a:pt x="53340" y="25908"/>
                </a:lnTo>
                <a:lnTo>
                  <a:pt x="54864" y="27432"/>
                </a:lnTo>
                <a:close/>
              </a:path>
              <a:path w="208914" h="1214754">
                <a:moveTo>
                  <a:pt x="54864" y="27432"/>
                </a:moveTo>
                <a:lnTo>
                  <a:pt x="53340" y="25908"/>
                </a:lnTo>
                <a:lnTo>
                  <a:pt x="53340" y="26670"/>
                </a:lnTo>
                <a:lnTo>
                  <a:pt x="54864" y="27432"/>
                </a:lnTo>
                <a:close/>
              </a:path>
              <a:path w="208914" h="1214754">
                <a:moveTo>
                  <a:pt x="54864" y="1187958"/>
                </a:moveTo>
                <a:lnTo>
                  <a:pt x="54864" y="1187196"/>
                </a:lnTo>
                <a:lnTo>
                  <a:pt x="53340" y="1188720"/>
                </a:lnTo>
                <a:lnTo>
                  <a:pt x="54864" y="1187958"/>
                </a:lnTo>
                <a:close/>
              </a:path>
              <a:path w="208914" h="1214754">
                <a:moveTo>
                  <a:pt x="54864" y="1188720"/>
                </a:moveTo>
                <a:lnTo>
                  <a:pt x="54864" y="1187958"/>
                </a:lnTo>
                <a:lnTo>
                  <a:pt x="53340" y="1188720"/>
                </a:lnTo>
                <a:lnTo>
                  <a:pt x="54864" y="1188720"/>
                </a:lnTo>
                <a:close/>
              </a:path>
              <a:path w="208914" h="1214754">
                <a:moveTo>
                  <a:pt x="54864" y="1188720"/>
                </a:moveTo>
                <a:lnTo>
                  <a:pt x="53340" y="1188720"/>
                </a:lnTo>
                <a:lnTo>
                  <a:pt x="53340" y="1189101"/>
                </a:lnTo>
                <a:lnTo>
                  <a:pt x="54864" y="1188720"/>
                </a:lnTo>
                <a:close/>
              </a:path>
              <a:path w="208914" h="1214754">
                <a:moveTo>
                  <a:pt x="56388" y="27432"/>
                </a:moveTo>
                <a:lnTo>
                  <a:pt x="54102" y="26289"/>
                </a:lnTo>
                <a:lnTo>
                  <a:pt x="54864" y="27432"/>
                </a:lnTo>
                <a:lnTo>
                  <a:pt x="56388" y="27432"/>
                </a:lnTo>
                <a:close/>
              </a:path>
              <a:path w="208914" h="1214754">
                <a:moveTo>
                  <a:pt x="208788" y="617220"/>
                </a:moveTo>
                <a:lnTo>
                  <a:pt x="208788" y="598932"/>
                </a:lnTo>
                <a:lnTo>
                  <a:pt x="114300" y="597432"/>
                </a:lnTo>
                <a:lnTo>
                  <a:pt x="100584" y="597408"/>
                </a:lnTo>
                <a:lnTo>
                  <a:pt x="79248" y="600456"/>
                </a:lnTo>
                <a:lnTo>
                  <a:pt x="64008" y="603504"/>
                </a:lnTo>
                <a:lnTo>
                  <a:pt x="60960" y="605028"/>
                </a:lnTo>
                <a:lnTo>
                  <a:pt x="58674" y="607314"/>
                </a:lnTo>
                <a:lnTo>
                  <a:pt x="60960" y="609600"/>
                </a:lnTo>
                <a:lnTo>
                  <a:pt x="64008" y="611124"/>
                </a:lnTo>
                <a:lnTo>
                  <a:pt x="79248" y="614172"/>
                </a:lnTo>
                <a:lnTo>
                  <a:pt x="100584" y="617220"/>
                </a:lnTo>
                <a:lnTo>
                  <a:pt x="124968" y="617220"/>
                </a:lnTo>
                <a:lnTo>
                  <a:pt x="124968" y="618550"/>
                </a:lnTo>
                <a:lnTo>
                  <a:pt x="208788" y="617220"/>
                </a:lnTo>
                <a:close/>
              </a:path>
              <a:path w="208914" h="1214754">
                <a:moveTo>
                  <a:pt x="71628" y="591312"/>
                </a:moveTo>
                <a:lnTo>
                  <a:pt x="70104" y="589788"/>
                </a:lnTo>
                <a:lnTo>
                  <a:pt x="70104" y="591312"/>
                </a:lnTo>
                <a:lnTo>
                  <a:pt x="71628" y="591312"/>
                </a:lnTo>
                <a:close/>
              </a:path>
              <a:path w="208914" h="1214754">
                <a:moveTo>
                  <a:pt x="83820" y="594360"/>
                </a:moveTo>
                <a:lnTo>
                  <a:pt x="76200" y="592836"/>
                </a:lnTo>
                <a:lnTo>
                  <a:pt x="71628" y="591312"/>
                </a:lnTo>
                <a:lnTo>
                  <a:pt x="70104" y="591312"/>
                </a:lnTo>
                <a:lnTo>
                  <a:pt x="73152" y="595884"/>
                </a:lnTo>
                <a:lnTo>
                  <a:pt x="73152" y="601675"/>
                </a:lnTo>
                <a:lnTo>
                  <a:pt x="79248" y="600456"/>
                </a:lnTo>
                <a:lnTo>
                  <a:pt x="82296" y="600020"/>
                </a:lnTo>
                <a:lnTo>
                  <a:pt x="82296" y="594360"/>
                </a:lnTo>
                <a:lnTo>
                  <a:pt x="83820" y="594360"/>
                </a:lnTo>
                <a:close/>
              </a:path>
              <a:path w="208914" h="1214754">
                <a:moveTo>
                  <a:pt x="73152" y="601675"/>
                </a:moveTo>
                <a:lnTo>
                  <a:pt x="73152" y="595884"/>
                </a:lnTo>
                <a:lnTo>
                  <a:pt x="70104" y="591312"/>
                </a:lnTo>
                <a:lnTo>
                  <a:pt x="70104" y="602284"/>
                </a:lnTo>
                <a:lnTo>
                  <a:pt x="73152" y="601675"/>
                </a:lnTo>
                <a:close/>
              </a:path>
              <a:path w="208914" h="1214754">
                <a:moveTo>
                  <a:pt x="73152" y="622808"/>
                </a:moveTo>
                <a:lnTo>
                  <a:pt x="73152" y="620268"/>
                </a:lnTo>
                <a:lnTo>
                  <a:pt x="70104" y="623316"/>
                </a:lnTo>
                <a:lnTo>
                  <a:pt x="71628" y="623316"/>
                </a:lnTo>
                <a:lnTo>
                  <a:pt x="73152" y="622808"/>
                </a:lnTo>
                <a:close/>
              </a:path>
              <a:path w="208914" h="1214754">
                <a:moveTo>
                  <a:pt x="71628" y="623316"/>
                </a:moveTo>
                <a:lnTo>
                  <a:pt x="70104" y="623316"/>
                </a:lnTo>
                <a:lnTo>
                  <a:pt x="70104" y="624840"/>
                </a:lnTo>
                <a:lnTo>
                  <a:pt x="71628" y="623316"/>
                </a:lnTo>
                <a:close/>
              </a:path>
              <a:path w="208914" h="1214754">
                <a:moveTo>
                  <a:pt x="73152" y="1196340"/>
                </a:moveTo>
                <a:lnTo>
                  <a:pt x="73152" y="622808"/>
                </a:lnTo>
                <a:lnTo>
                  <a:pt x="71628" y="623316"/>
                </a:lnTo>
                <a:lnTo>
                  <a:pt x="70104" y="624840"/>
                </a:lnTo>
                <a:lnTo>
                  <a:pt x="70104" y="1202436"/>
                </a:lnTo>
                <a:lnTo>
                  <a:pt x="71628" y="1200912"/>
                </a:lnTo>
                <a:lnTo>
                  <a:pt x="73152" y="1196340"/>
                </a:lnTo>
                <a:close/>
              </a:path>
              <a:path w="208914" h="1214754">
                <a:moveTo>
                  <a:pt x="114300" y="597408"/>
                </a:moveTo>
                <a:lnTo>
                  <a:pt x="102108" y="595884"/>
                </a:lnTo>
                <a:lnTo>
                  <a:pt x="91440" y="595884"/>
                </a:lnTo>
                <a:lnTo>
                  <a:pt x="82296" y="594360"/>
                </a:lnTo>
                <a:lnTo>
                  <a:pt x="82296" y="600020"/>
                </a:lnTo>
                <a:lnTo>
                  <a:pt x="100584" y="597408"/>
                </a:lnTo>
                <a:lnTo>
                  <a:pt x="114300" y="597408"/>
                </a:lnTo>
                <a:close/>
              </a:path>
              <a:path w="208914" h="1214754">
                <a:moveTo>
                  <a:pt x="83820" y="620268"/>
                </a:moveTo>
                <a:lnTo>
                  <a:pt x="82296" y="620268"/>
                </a:lnTo>
                <a:lnTo>
                  <a:pt x="82296" y="620572"/>
                </a:lnTo>
                <a:lnTo>
                  <a:pt x="83820" y="620268"/>
                </a:lnTo>
                <a:close/>
              </a:path>
              <a:path w="208914" h="1214754">
                <a:moveTo>
                  <a:pt x="124968" y="597601"/>
                </a:moveTo>
                <a:lnTo>
                  <a:pt x="124968" y="597408"/>
                </a:lnTo>
                <a:lnTo>
                  <a:pt x="112776" y="597408"/>
                </a:lnTo>
                <a:lnTo>
                  <a:pt x="124968" y="597601"/>
                </a:lnTo>
                <a:close/>
              </a:path>
            </a:pathLst>
          </a:custGeom>
          <a:solidFill>
            <a:srgbClr val="FF0000"/>
          </a:solidFill>
        </p:spPr>
        <p:txBody>
          <a:bodyPr wrap="square" lIns="0" tIns="0" rIns="0" bIns="0" rtlCol="0"/>
          <a:lstStyle/>
          <a:p>
            <a:endParaRPr/>
          </a:p>
        </p:txBody>
      </p:sp>
      <p:sp>
        <p:nvSpPr>
          <p:cNvPr id="8" name="object 8"/>
          <p:cNvSpPr/>
          <p:nvPr/>
        </p:nvSpPr>
        <p:spPr>
          <a:xfrm>
            <a:off x="4886499" y="4697058"/>
            <a:ext cx="133350" cy="786653"/>
          </a:xfrm>
          <a:custGeom>
            <a:avLst/>
            <a:gdLst/>
            <a:ahLst/>
            <a:cxnLst/>
            <a:rect l="l" t="t" r="r" b="b"/>
            <a:pathLst>
              <a:path w="146685" h="891539">
                <a:moveTo>
                  <a:pt x="42672" y="432816"/>
                </a:moveTo>
                <a:lnTo>
                  <a:pt x="42672" y="12192"/>
                </a:lnTo>
                <a:lnTo>
                  <a:pt x="38100" y="6096"/>
                </a:lnTo>
                <a:lnTo>
                  <a:pt x="33528" y="3048"/>
                </a:lnTo>
                <a:lnTo>
                  <a:pt x="28956" y="1524"/>
                </a:lnTo>
                <a:lnTo>
                  <a:pt x="24384" y="1524"/>
                </a:lnTo>
                <a:lnTo>
                  <a:pt x="19812" y="0"/>
                </a:lnTo>
                <a:lnTo>
                  <a:pt x="1524" y="0"/>
                </a:lnTo>
                <a:lnTo>
                  <a:pt x="0" y="19812"/>
                </a:lnTo>
                <a:lnTo>
                  <a:pt x="12192" y="21336"/>
                </a:lnTo>
                <a:lnTo>
                  <a:pt x="21336" y="21336"/>
                </a:lnTo>
                <a:lnTo>
                  <a:pt x="21336" y="15240"/>
                </a:lnTo>
                <a:lnTo>
                  <a:pt x="22860" y="21336"/>
                </a:lnTo>
                <a:lnTo>
                  <a:pt x="22860" y="19812"/>
                </a:lnTo>
                <a:lnTo>
                  <a:pt x="25908" y="22860"/>
                </a:lnTo>
                <a:lnTo>
                  <a:pt x="25908" y="441960"/>
                </a:lnTo>
                <a:lnTo>
                  <a:pt x="30480" y="438912"/>
                </a:lnTo>
                <a:lnTo>
                  <a:pt x="38100" y="436372"/>
                </a:lnTo>
                <a:lnTo>
                  <a:pt x="38100" y="432816"/>
                </a:lnTo>
                <a:lnTo>
                  <a:pt x="42672" y="432816"/>
                </a:lnTo>
                <a:close/>
              </a:path>
              <a:path w="146685" h="891539">
                <a:moveTo>
                  <a:pt x="25908" y="867156"/>
                </a:moveTo>
                <a:lnTo>
                  <a:pt x="24384" y="868680"/>
                </a:lnTo>
                <a:lnTo>
                  <a:pt x="21336" y="868680"/>
                </a:lnTo>
                <a:lnTo>
                  <a:pt x="16764" y="870204"/>
                </a:lnTo>
                <a:lnTo>
                  <a:pt x="0" y="870204"/>
                </a:lnTo>
                <a:lnTo>
                  <a:pt x="1524" y="891540"/>
                </a:lnTo>
                <a:lnTo>
                  <a:pt x="13716" y="891540"/>
                </a:lnTo>
                <a:lnTo>
                  <a:pt x="19812" y="890016"/>
                </a:lnTo>
                <a:lnTo>
                  <a:pt x="21336" y="890016"/>
                </a:lnTo>
                <a:lnTo>
                  <a:pt x="21336" y="876300"/>
                </a:lnTo>
                <a:lnTo>
                  <a:pt x="22860" y="870204"/>
                </a:lnTo>
                <a:lnTo>
                  <a:pt x="22860" y="871728"/>
                </a:lnTo>
                <a:lnTo>
                  <a:pt x="25908" y="867156"/>
                </a:lnTo>
                <a:close/>
              </a:path>
              <a:path w="146685" h="891539">
                <a:moveTo>
                  <a:pt x="24384" y="22860"/>
                </a:moveTo>
                <a:lnTo>
                  <a:pt x="22860" y="21336"/>
                </a:lnTo>
                <a:lnTo>
                  <a:pt x="21336" y="15240"/>
                </a:lnTo>
                <a:lnTo>
                  <a:pt x="21336" y="21336"/>
                </a:lnTo>
                <a:lnTo>
                  <a:pt x="24384" y="22860"/>
                </a:lnTo>
                <a:close/>
              </a:path>
              <a:path w="146685" h="891539">
                <a:moveTo>
                  <a:pt x="25908" y="441960"/>
                </a:moveTo>
                <a:lnTo>
                  <a:pt x="25908" y="22860"/>
                </a:lnTo>
                <a:lnTo>
                  <a:pt x="24384" y="22860"/>
                </a:lnTo>
                <a:lnTo>
                  <a:pt x="21336" y="21336"/>
                </a:lnTo>
                <a:lnTo>
                  <a:pt x="21336" y="443484"/>
                </a:lnTo>
                <a:lnTo>
                  <a:pt x="23050" y="445770"/>
                </a:lnTo>
                <a:lnTo>
                  <a:pt x="25908" y="441960"/>
                </a:lnTo>
                <a:close/>
              </a:path>
              <a:path w="146685" h="891539">
                <a:moveTo>
                  <a:pt x="41656" y="454152"/>
                </a:moveTo>
                <a:lnTo>
                  <a:pt x="39624" y="454152"/>
                </a:lnTo>
                <a:lnTo>
                  <a:pt x="35052" y="452628"/>
                </a:lnTo>
                <a:lnTo>
                  <a:pt x="30480" y="452628"/>
                </a:lnTo>
                <a:lnTo>
                  <a:pt x="25908" y="449580"/>
                </a:lnTo>
                <a:lnTo>
                  <a:pt x="23050" y="445770"/>
                </a:lnTo>
                <a:lnTo>
                  <a:pt x="21336" y="448056"/>
                </a:lnTo>
                <a:lnTo>
                  <a:pt x="21336" y="868680"/>
                </a:lnTo>
                <a:lnTo>
                  <a:pt x="23050" y="868584"/>
                </a:lnTo>
                <a:lnTo>
                  <a:pt x="25908" y="867156"/>
                </a:lnTo>
                <a:lnTo>
                  <a:pt x="25908" y="889508"/>
                </a:lnTo>
                <a:lnTo>
                  <a:pt x="33528" y="886968"/>
                </a:lnTo>
                <a:lnTo>
                  <a:pt x="38100" y="883920"/>
                </a:lnTo>
                <a:lnTo>
                  <a:pt x="38100" y="458724"/>
                </a:lnTo>
                <a:lnTo>
                  <a:pt x="41148" y="455676"/>
                </a:lnTo>
                <a:lnTo>
                  <a:pt x="41656" y="454152"/>
                </a:lnTo>
                <a:close/>
              </a:path>
              <a:path w="146685" h="891539">
                <a:moveTo>
                  <a:pt x="25908" y="889508"/>
                </a:moveTo>
                <a:lnTo>
                  <a:pt x="25908" y="867156"/>
                </a:lnTo>
                <a:lnTo>
                  <a:pt x="22860" y="871728"/>
                </a:lnTo>
                <a:lnTo>
                  <a:pt x="22860" y="870204"/>
                </a:lnTo>
                <a:lnTo>
                  <a:pt x="21336" y="876300"/>
                </a:lnTo>
                <a:lnTo>
                  <a:pt x="21336" y="890016"/>
                </a:lnTo>
                <a:lnTo>
                  <a:pt x="24384" y="890016"/>
                </a:lnTo>
                <a:lnTo>
                  <a:pt x="25908" y="889508"/>
                </a:lnTo>
                <a:close/>
              </a:path>
              <a:path w="146685" h="891539">
                <a:moveTo>
                  <a:pt x="25908" y="22860"/>
                </a:moveTo>
                <a:lnTo>
                  <a:pt x="22860" y="19812"/>
                </a:lnTo>
                <a:lnTo>
                  <a:pt x="22860" y="21336"/>
                </a:lnTo>
                <a:lnTo>
                  <a:pt x="25908" y="22860"/>
                </a:lnTo>
                <a:close/>
              </a:path>
              <a:path w="146685" h="891539">
                <a:moveTo>
                  <a:pt x="25908" y="22860"/>
                </a:moveTo>
                <a:lnTo>
                  <a:pt x="22860" y="21336"/>
                </a:lnTo>
                <a:lnTo>
                  <a:pt x="24384" y="22860"/>
                </a:lnTo>
                <a:lnTo>
                  <a:pt x="25908" y="22860"/>
                </a:lnTo>
                <a:close/>
              </a:path>
              <a:path w="146685" h="891539">
                <a:moveTo>
                  <a:pt x="25908" y="867156"/>
                </a:moveTo>
                <a:lnTo>
                  <a:pt x="22860" y="868680"/>
                </a:lnTo>
                <a:lnTo>
                  <a:pt x="24384" y="868680"/>
                </a:lnTo>
                <a:lnTo>
                  <a:pt x="25908" y="867156"/>
                </a:lnTo>
                <a:close/>
              </a:path>
              <a:path w="146685" h="891539">
                <a:moveTo>
                  <a:pt x="42672" y="451104"/>
                </a:moveTo>
                <a:lnTo>
                  <a:pt x="42672" y="440436"/>
                </a:lnTo>
                <a:lnTo>
                  <a:pt x="41529" y="435864"/>
                </a:lnTo>
                <a:lnTo>
                  <a:pt x="39624" y="435864"/>
                </a:lnTo>
                <a:lnTo>
                  <a:pt x="30480" y="438912"/>
                </a:lnTo>
                <a:lnTo>
                  <a:pt x="25908" y="441960"/>
                </a:lnTo>
                <a:lnTo>
                  <a:pt x="23050" y="445770"/>
                </a:lnTo>
                <a:lnTo>
                  <a:pt x="25908" y="449580"/>
                </a:lnTo>
                <a:lnTo>
                  <a:pt x="30480" y="452628"/>
                </a:lnTo>
                <a:lnTo>
                  <a:pt x="35052" y="452628"/>
                </a:lnTo>
                <a:lnTo>
                  <a:pt x="39624" y="454152"/>
                </a:lnTo>
                <a:lnTo>
                  <a:pt x="41656" y="454152"/>
                </a:lnTo>
                <a:lnTo>
                  <a:pt x="42672" y="451104"/>
                </a:lnTo>
                <a:close/>
              </a:path>
              <a:path w="146685" h="891539">
                <a:moveTo>
                  <a:pt x="60295" y="434613"/>
                </a:moveTo>
                <a:lnTo>
                  <a:pt x="51816" y="434340"/>
                </a:lnTo>
                <a:lnTo>
                  <a:pt x="47244" y="434340"/>
                </a:lnTo>
                <a:lnTo>
                  <a:pt x="42672" y="432816"/>
                </a:lnTo>
                <a:lnTo>
                  <a:pt x="38100" y="432816"/>
                </a:lnTo>
                <a:lnTo>
                  <a:pt x="41148" y="435864"/>
                </a:lnTo>
                <a:lnTo>
                  <a:pt x="41148" y="434340"/>
                </a:lnTo>
                <a:lnTo>
                  <a:pt x="41529" y="435864"/>
                </a:lnTo>
                <a:lnTo>
                  <a:pt x="50292" y="435864"/>
                </a:lnTo>
                <a:lnTo>
                  <a:pt x="60295" y="434613"/>
                </a:lnTo>
                <a:close/>
              </a:path>
              <a:path w="146685" h="891539">
                <a:moveTo>
                  <a:pt x="41148" y="435864"/>
                </a:moveTo>
                <a:lnTo>
                  <a:pt x="38100" y="432816"/>
                </a:lnTo>
                <a:lnTo>
                  <a:pt x="38100" y="436372"/>
                </a:lnTo>
                <a:lnTo>
                  <a:pt x="39624" y="435864"/>
                </a:lnTo>
                <a:lnTo>
                  <a:pt x="41148" y="435864"/>
                </a:lnTo>
                <a:close/>
              </a:path>
              <a:path w="146685" h="891539">
                <a:moveTo>
                  <a:pt x="41148" y="457200"/>
                </a:moveTo>
                <a:lnTo>
                  <a:pt x="39624" y="457200"/>
                </a:lnTo>
                <a:lnTo>
                  <a:pt x="38100" y="458724"/>
                </a:lnTo>
                <a:lnTo>
                  <a:pt x="41148" y="457200"/>
                </a:lnTo>
                <a:close/>
              </a:path>
              <a:path w="146685" h="891539">
                <a:moveTo>
                  <a:pt x="42672" y="879348"/>
                </a:moveTo>
                <a:lnTo>
                  <a:pt x="42672" y="457200"/>
                </a:lnTo>
                <a:lnTo>
                  <a:pt x="41148" y="457200"/>
                </a:lnTo>
                <a:lnTo>
                  <a:pt x="38100" y="458724"/>
                </a:lnTo>
                <a:lnTo>
                  <a:pt x="38100" y="883920"/>
                </a:lnTo>
                <a:lnTo>
                  <a:pt x="42672" y="879348"/>
                </a:lnTo>
                <a:close/>
              </a:path>
              <a:path w="146685" h="891539">
                <a:moveTo>
                  <a:pt x="51816" y="455676"/>
                </a:moveTo>
                <a:lnTo>
                  <a:pt x="50292" y="455676"/>
                </a:lnTo>
                <a:lnTo>
                  <a:pt x="44196" y="454152"/>
                </a:lnTo>
                <a:lnTo>
                  <a:pt x="41656" y="454152"/>
                </a:lnTo>
                <a:lnTo>
                  <a:pt x="41148" y="455676"/>
                </a:lnTo>
                <a:lnTo>
                  <a:pt x="39624" y="457200"/>
                </a:lnTo>
                <a:lnTo>
                  <a:pt x="47244" y="457200"/>
                </a:lnTo>
                <a:lnTo>
                  <a:pt x="51816" y="455676"/>
                </a:lnTo>
                <a:close/>
              </a:path>
              <a:path w="146685" h="891539">
                <a:moveTo>
                  <a:pt x="41529" y="435864"/>
                </a:moveTo>
                <a:lnTo>
                  <a:pt x="41148" y="434340"/>
                </a:lnTo>
                <a:lnTo>
                  <a:pt x="41148" y="435864"/>
                </a:lnTo>
                <a:lnTo>
                  <a:pt x="41529" y="435864"/>
                </a:lnTo>
                <a:close/>
              </a:path>
              <a:path w="146685" h="891539">
                <a:moveTo>
                  <a:pt x="146304" y="452628"/>
                </a:moveTo>
                <a:lnTo>
                  <a:pt x="146304" y="437388"/>
                </a:lnTo>
                <a:lnTo>
                  <a:pt x="60295" y="434613"/>
                </a:lnTo>
                <a:lnTo>
                  <a:pt x="50292" y="435864"/>
                </a:lnTo>
                <a:lnTo>
                  <a:pt x="41529" y="435864"/>
                </a:lnTo>
                <a:lnTo>
                  <a:pt x="42672" y="440436"/>
                </a:lnTo>
                <a:lnTo>
                  <a:pt x="42672" y="454152"/>
                </a:lnTo>
                <a:lnTo>
                  <a:pt x="44196" y="454152"/>
                </a:lnTo>
                <a:lnTo>
                  <a:pt x="50292" y="455676"/>
                </a:lnTo>
                <a:lnTo>
                  <a:pt x="51816" y="455676"/>
                </a:lnTo>
                <a:lnTo>
                  <a:pt x="146304" y="452628"/>
                </a:lnTo>
                <a:close/>
              </a:path>
              <a:path w="146685" h="891539">
                <a:moveTo>
                  <a:pt x="42672" y="454152"/>
                </a:moveTo>
                <a:lnTo>
                  <a:pt x="42672" y="451104"/>
                </a:lnTo>
                <a:lnTo>
                  <a:pt x="41656" y="454152"/>
                </a:lnTo>
                <a:lnTo>
                  <a:pt x="42672" y="454152"/>
                </a:lnTo>
                <a:close/>
              </a:path>
              <a:path w="146685" h="891539">
                <a:moveTo>
                  <a:pt x="62484" y="455676"/>
                </a:moveTo>
                <a:lnTo>
                  <a:pt x="62484" y="455331"/>
                </a:lnTo>
                <a:lnTo>
                  <a:pt x="51816" y="455676"/>
                </a:lnTo>
                <a:lnTo>
                  <a:pt x="62484" y="455676"/>
                </a:lnTo>
                <a:close/>
              </a:path>
              <a:path w="146685" h="891539">
                <a:moveTo>
                  <a:pt x="62484" y="434684"/>
                </a:moveTo>
                <a:lnTo>
                  <a:pt x="62484" y="434340"/>
                </a:lnTo>
                <a:lnTo>
                  <a:pt x="60295" y="434613"/>
                </a:lnTo>
                <a:lnTo>
                  <a:pt x="62484" y="434684"/>
                </a:lnTo>
                <a:close/>
              </a:path>
            </a:pathLst>
          </a:custGeom>
          <a:solidFill>
            <a:srgbClr val="FF0000"/>
          </a:solidFill>
        </p:spPr>
        <p:txBody>
          <a:bodyPr wrap="square" lIns="0" tIns="0" rIns="0" bIns="0" rtlCol="0"/>
          <a:lstStyle/>
          <a:p>
            <a:endParaRPr/>
          </a:p>
        </p:txBody>
      </p:sp>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09600" y="152400"/>
            <a:ext cx="8229600" cy="990600"/>
          </a:xfrm>
        </p:spPr>
        <p:txBody>
          <a:bodyPr/>
          <a:lstStyle/>
          <a:p>
            <a:pPr eaLnBrk="1" hangingPunct="1"/>
            <a:r>
              <a:rPr lang="pt-BR" altLang="vi-VN" sz="3800" b="1" dirty="0"/>
              <a:t>ĐỊNH NGHĨA TRƯỜNG HỢP BỆNH (1)</a:t>
            </a:r>
            <a:endParaRPr lang="en-US" altLang="vi-VN" sz="3800" dirty="0"/>
          </a:p>
        </p:txBody>
      </p:sp>
      <p:sp>
        <p:nvSpPr>
          <p:cNvPr id="3" name="Content Placeholder 2"/>
          <p:cNvSpPr>
            <a:spLocks noGrp="1"/>
          </p:cNvSpPr>
          <p:nvPr>
            <p:ph idx="1"/>
          </p:nvPr>
        </p:nvSpPr>
        <p:spPr>
          <a:xfrm>
            <a:off x="533400" y="762000"/>
            <a:ext cx="8458200" cy="5562600"/>
          </a:xfrm>
        </p:spPr>
        <p:txBody>
          <a:bodyPr rtlCol="0">
            <a:noAutofit/>
          </a:bodyPr>
          <a:lstStyle/>
          <a:p>
            <a:pPr marL="0" indent="0" eaLnBrk="1" fontAlgn="auto" hangingPunct="1">
              <a:spcAft>
                <a:spcPts val="600"/>
              </a:spcAft>
              <a:buFont typeface="Arial" pitchFamily="34" charset="0"/>
              <a:buNone/>
              <a:defRPr/>
            </a:pPr>
            <a:endParaRPr lang="pt-BR" sz="2800" b="1" dirty="0"/>
          </a:p>
          <a:p>
            <a:pPr marL="0" indent="0" eaLnBrk="1" fontAlgn="auto" hangingPunct="1">
              <a:spcAft>
                <a:spcPts val="600"/>
              </a:spcAft>
              <a:buFont typeface="Arial" pitchFamily="34" charset="0"/>
              <a:buNone/>
              <a:defRPr/>
            </a:pPr>
            <a:r>
              <a:rPr lang="pt-BR" sz="2800" b="1" dirty="0" err="1"/>
              <a:t>Trường</a:t>
            </a:r>
            <a:r>
              <a:rPr lang="pt-BR" sz="2800" b="1" dirty="0"/>
              <a:t> hợp nghi ngờ: </a:t>
            </a:r>
          </a:p>
          <a:p>
            <a:pPr marL="0" indent="0" eaLnBrk="1" fontAlgn="auto" hangingPunct="1">
              <a:spcAft>
                <a:spcPts val="600"/>
              </a:spcAft>
              <a:buFont typeface="Arial" pitchFamily="34" charset="0"/>
              <a:buNone/>
              <a:defRPr/>
            </a:pPr>
            <a:r>
              <a:rPr lang="pt-BR" sz="2800" dirty="0"/>
              <a:t>Là trường hợp nhiễm trùng đ</a:t>
            </a:r>
            <a:r>
              <a:rPr lang="vi-VN" sz="2800" dirty="0"/>
              <a:t>ư</a:t>
            </a:r>
            <a:r>
              <a:rPr lang="en-GB" sz="2800" dirty="0" err="1"/>
              <a:t>ờng</a:t>
            </a:r>
            <a:r>
              <a:rPr lang="en-GB" sz="2800" dirty="0"/>
              <a:t> </a:t>
            </a:r>
            <a:r>
              <a:rPr lang="en-GB" sz="2800" dirty="0" err="1"/>
              <a:t>hô</a:t>
            </a:r>
            <a:r>
              <a:rPr lang="en-GB" sz="2800" dirty="0"/>
              <a:t> </a:t>
            </a:r>
            <a:r>
              <a:rPr lang="en-GB" sz="2800" dirty="0" err="1"/>
              <a:t>hấp</a:t>
            </a:r>
            <a:r>
              <a:rPr lang="en-GB" sz="2800" dirty="0"/>
              <a:t> </a:t>
            </a:r>
            <a:r>
              <a:rPr lang="en-GB" sz="2800" dirty="0" err="1"/>
              <a:t>cấp</a:t>
            </a:r>
            <a:r>
              <a:rPr lang="en-GB" sz="2800" dirty="0"/>
              <a:t> </a:t>
            </a:r>
            <a:r>
              <a:rPr lang="en-GB" sz="2800" dirty="0" err="1"/>
              <a:t>tính</a:t>
            </a:r>
            <a:r>
              <a:rPr lang="en-GB" sz="2800" dirty="0"/>
              <a:t>, </a:t>
            </a:r>
            <a:r>
              <a:rPr lang="en-GB" sz="2800" dirty="0" err="1"/>
              <a:t>với</a:t>
            </a:r>
            <a:r>
              <a:rPr lang="en-GB" sz="2800" dirty="0"/>
              <a:t> </a:t>
            </a:r>
            <a:r>
              <a:rPr lang="en-GB" sz="2800" dirty="0" err="1"/>
              <a:t>các</a:t>
            </a:r>
            <a:r>
              <a:rPr lang="en-GB" sz="2800" dirty="0"/>
              <a:t> </a:t>
            </a:r>
            <a:r>
              <a:rPr lang="en-GB" sz="2800" dirty="0" err="1"/>
              <a:t>biểu</a:t>
            </a:r>
            <a:r>
              <a:rPr lang="en-GB" sz="2800" dirty="0"/>
              <a:t> </a:t>
            </a:r>
            <a:r>
              <a:rPr lang="en-GB" sz="2800" dirty="0" err="1"/>
              <a:t>hiện</a:t>
            </a:r>
            <a:r>
              <a:rPr lang="en-GB" sz="2800" dirty="0"/>
              <a:t> </a:t>
            </a:r>
            <a:r>
              <a:rPr lang="en-GB" sz="2800" dirty="0" err="1">
                <a:solidFill>
                  <a:srgbClr val="FF0000"/>
                </a:solidFill>
              </a:rPr>
              <a:t>sốt</a:t>
            </a:r>
            <a:r>
              <a:rPr lang="en-GB" sz="2800" dirty="0">
                <a:solidFill>
                  <a:srgbClr val="FF0000"/>
                </a:solidFill>
              </a:rPr>
              <a:t>, ho, </a:t>
            </a:r>
            <a:r>
              <a:rPr lang="en-GB" sz="2800" dirty="0" err="1">
                <a:solidFill>
                  <a:srgbClr val="FF0000"/>
                </a:solidFill>
              </a:rPr>
              <a:t>có</a:t>
            </a:r>
            <a:r>
              <a:rPr lang="en-GB" sz="2800" dirty="0">
                <a:solidFill>
                  <a:srgbClr val="FF0000"/>
                </a:solidFill>
              </a:rPr>
              <a:t> </a:t>
            </a:r>
            <a:r>
              <a:rPr lang="en-GB" sz="2800" dirty="0" err="1">
                <a:solidFill>
                  <a:srgbClr val="FF0000"/>
                </a:solidFill>
              </a:rPr>
              <a:t>thể</a:t>
            </a:r>
            <a:r>
              <a:rPr lang="en-GB" sz="2800" dirty="0">
                <a:solidFill>
                  <a:srgbClr val="FF0000"/>
                </a:solidFill>
              </a:rPr>
              <a:t> </a:t>
            </a:r>
            <a:r>
              <a:rPr lang="en-GB" sz="2800" dirty="0" err="1">
                <a:solidFill>
                  <a:srgbClr val="FF0000"/>
                </a:solidFill>
              </a:rPr>
              <a:t>có</a:t>
            </a:r>
            <a:r>
              <a:rPr lang="en-GB" sz="2800" dirty="0">
                <a:solidFill>
                  <a:srgbClr val="FF0000"/>
                </a:solidFill>
              </a:rPr>
              <a:t> </a:t>
            </a:r>
            <a:r>
              <a:rPr lang="en-GB" sz="2800" dirty="0" err="1">
                <a:solidFill>
                  <a:srgbClr val="FF0000"/>
                </a:solidFill>
              </a:rPr>
              <a:t>khó</a:t>
            </a:r>
            <a:r>
              <a:rPr lang="en-GB" sz="2800" dirty="0">
                <a:solidFill>
                  <a:srgbClr val="FF0000"/>
                </a:solidFill>
              </a:rPr>
              <a:t> </a:t>
            </a:r>
            <a:r>
              <a:rPr lang="en-GB" sz="2800" dirty="0" err="1">
                <a:solidFill>
                  <a:srgbClr val="FF0000"/>
                </a:solidFill>
              </a:rPr>
              <a:t>thở</a:t>
            </a:r>
            <a:r>
              <a:rPr lang="en-GB" sz="2800" dirty="0">
                <a:solidFill>
                  <a:srgbClr val="FF0000"/>
                </a:solidFill>
              </a:rPr>
              <a:t> </a:t>
            </a:r>
            <a:r>
              <a:rPr lang="en-GB" sz="2800" dirty="0" err="1">
                <a:solidFill>
                  <a:srgbClr val="FF0000"/>
                </a:solidFill>
              </a:rPr>
              <a:t>hoặc</a:t>
            </a:r>
            <a:r>
              <a:rPr lang="en-GB" sz="2800" dirty="0">
                <a:solidFill>
                  <a:srgbClr val="FF0000"/>
                </a:solidFill>
              </a:rPr>
              <a:t> </a:t>
            </a:r>
            <a:r>
              <a:rPr lang="en-GB" sz="2800" dirty="0" err="1">
                <a:solidFill>
                  <a:srgbClr val="FF0000"/>
                </a:solidFill>
              </a:rPr>
              <a:t>viêm</a:t>
            </a:r>
            <a:r>
              <a:rPr lang="en-GB" sz="2800" dirty="0">
                <a:solidFill>
                  <a:srgbClr val="FF0000"/>
                </a:solidFill>
              </a:rPr>
              <a:t> </a:t>
            </a:r>
            <a:r>
              <a:rPr lang="en-GB" sz="2800" dirty="0" err="1">
                <a:solidFill>
                  <a:srgbClr val="FF0000"/>
                </a:solidFill>
              </a:rPr>
              <a:t>phổi</a:t>
            </a:r>
            <a:r>
              <a:rPr lang="en-GB" sz="3600" b="1" dirty="0">
                <a:solidFill>
                  <a:srgbClr val="FF0000"/>
                </a:solidFill>
              </a:rPr>
              <a:t> </a:t>
            </a:r>
            <a:r>
              <a:rPr lang="en-GB" sz="3600" b="1" dirty="0" err="1">
                <a:solidFill>
                  <a:srgbClr val="FF0000"/>
                </a:solidFill>
              </a:rPr>
              <a:t>và</a:t>
            </a:r>
            <a:r>
              <a:rPr lang="en-GB" sz="3600" b="1" dirty="0">
                <a:solidFill>
                  <a:srgbClr val="FF0000"/>
                </a:solidFill>
              </a:rPr>
              <a:t> </a:t>
            </a:r>
            <a:r>
              <a:rPr lang="en-GB" sz="2800" dirty="0" err="1"/>
              <a:t>có</a:t>
            </a:r>
            <a:r>
              <a:rPr lang="en-GB" sz="2800" dirty="0"/>
              <a:t> </a:t>
            </a:r>
            <a:r>
              <a:rPr lang="en-GB" sz="2800" dirty="0" err="1"/>
              <a:t>một</a:t>
            </a:r>
            <a:r>
              <a:rPr lang="en-GB" sz="2800" dirty="0"/>
              <a:t> </a:t>
            </a:r>
            <a:r>
              <a:rPr lang="en-GB" sz="2800" dirty="0" err="1"/>
              <a:t>trong</a:t>
            </a:r>
            <a:r>
              <a:rPr lang="en-GB" sz="2800" dirty="0"/>
              <a:t> </a:t>
            </a:r>
            <a:r>
              <a:rPr lang="en-GB" sz="2800" dirty="0" err="1"/>
              <a:t>các</a:t>
            </a:r>
            <a:r>
              <a:rPr lang="en-GB" sz="2800" dirty="0"/>
              <a:t> </a:t>
            </a:r>
            <a:r>
              <a:rPr lang="en-GB" sz="2800" dirty="0" err="1"/>
              <a:t>yếu</a:t>
            </a:r>
            <a:r>
              <a:rPr lang="en-GB" sz="2800" dirty="0"/>
              <a:t> </a:t>
            </a:r>
            <a:r>
              <a:rPr lang="en-GB" sz="2800" dirty="0" err="1"/>
              <a:t>tố</a:t>
            </a:r>
            <a:r>
              <a:rPr lang="en-GB" sz="2800" dirty="0"/>
              <a:t> </a:t>
            </a:r>
            <a:r>
              <a:rPr lang="en-GB" sz="2800" dirty="0" err="1"/>
              <a:t>dịch</a:t>
            </a:r>
            <a:r>
              <a:rPr lang="en-GB" sz="2800" dirty="0"/>
              <a:t> </a:t>
            </a:r>
            <a:r>
              <a:rPr lang="en-GB" sz="2800" dirty="0" err="1"/>
              <a:t>tễ</a:t>
            </a:r>
            <a:r>
              <a:rPr lang="pt-BR" sz="2800" dirty="0"/>
              <a:t> sau:</a:t>
            </a:r>
          </a:p>
          <a:p>
            <a:r>
              <a:rPr lang="en-US" sz="2800" dirty="0" err="1">
                <a:solidFill>
                  <a:srgbClr val="FF0000"/>
                </a:solidFill>
              </a:rPr>
              <a:t>Có</a:t>
            </a:r>
            <a:r>
              <a:rPr lang="en-US" sz="2800" dirty="0">
                <a:solidFill>
                  <a:srgbClr val="FF0000"/>
                </a:solidFill>
              </a:rPr>
              <a:t> </a:t>
            </a:r>
            <a:r>
              <a:rPr lang="en-US" sz="2800" dirty="0" err="1">
                <a:solidFill>
                  <a:srgbClr val="FF0000"/>
                </a:solidFill>
              </a:rPr>
              <a:t>tiền</a:t>
            </a:r>
            <a:r>
              <a:rPr lang="en-US" sz="2800" dirty="0">
                <a:solidFill>
                  <a:srgbClr val="FF0000"/>
                </a:solidFill>
              </a:rPr>
              <a:t> </a:t>
            </a:r>
            <a:r>
              <a:rPr lang="en-US" sz="2800" dirty="0" err="1">
                <a:solidFill>
                  <a:srgbClr val="FF0000"/>
                </a:solidFill>
              </a:rPr>
              <a:t>sử</a:t>
            </a:r>
            <a:r>
              <a:rPr lang="en-US" sz="2800" dirty="0">
                <a:solidFill>
                  <a:srgbClr val="FF0000"/>
                </a:solidFill>
              </a:rPr>
              <a:t> </a:t>
            </a:r>
            <a:r>
              <a:rPr lang="en-US" sz="2800" dirty="0" err="1">
                <a:solidFill>
                  <a:srgbClr val="FF0000"/>
                </a:solidFill>
              </a:rPr>
              <a:t>đến</a:t>
            </a:r>
            <a:r>
              <a:rPr lang="en-US" sz="2800" dirty="0">
                <a:solidFill>
                  <a:srgbClr val="FF0000"/>
                </a:solidFill>
              </a:rPr>
              <a:t>/ở/</a:t>
            </a:r>
            <a:r>
              <a:rPr lang="en-US" sz="2800" dirty="0" err="1">
                <a:solidFill>
                  <a:srgbClr val="FF0000"/>
                </a:solidFill>
              </a:rPr>
              <a:t>về</a:t>
            </a:r>
            <a:r>
              <a:rPr lang="en-US" sz="2800" dirty="0">
                <a:solidFill>
                  <a:srgbClr val="FF0000"/>
                </a:solidFill>
              </a:rPr>
              <a:t> </a:t>
            </a:r>
            <a:r>
              <a:rPr lang="en-US" sz="2800" dirty="0" err="1">
                <a:solidFill>
                  <a:srgbClr val="FF0000"/>
                </a:solidFill>
              </a:rPr>
              <a:t>từ</a:t>
            </a:r>
            <a:r>
              <a:rPr lang="en-US" sz="2800" dirty="0">
                <a:solidFill>
                  <a:srgbClr val="FF0000"/>
                </a:solidFill>
              </a:rPr>
              <a:t> </a:t>
            </a:r>
            <a:r>
              <a:rPr lang="en-US" sz="2800" dirty="0" err="1">
                <a:solidFill>
                  <a:srgbClr val="FF0000"/>
                </a:solidFill>
              </a:rPr>
              <a:t>vùng</a:t>
            </a:r>
            <a:r>
              <a:rPr lang="en-US" sz="2800" dirty="0">
                <a:solidFill>
                  <a:srgbClr val="FF0000"/>
                </a:solidFill>
              </a:rPr>
              <a:t> </a:t>
            </a:r>
            <a:r>
              <a:rPr lang="en-US" sz="2800" dirty="0" err="1">
                <a:solidFill>
                  <a:srgbClr val="FF0000"/>
                </a:solidFill>
              </a:rPr>
              <a:t>có</a:t>
            </a:r>
            <a:r>
              <a:rPr lang="en-US" sz="2800" dirty="0">
                <a:solidFill>
                  <a:srgbClr val="FF0000"/>
                </a:solidFill>
              </a:rPr>
              <a:t> </a:t>
            </a:r>
            <a:r>
              <a:rPr lang="en-US" sz="2800" dirty="0" err="1">
                <a:solidFill>
                  <a:srgbClr val="FF0000"/>
                </a:solidFill>
              </a:rPr>
              <a:t>dịch</a:t>
            </a:r>
            <a:r>
              <a:rPr lang="en-US" sz="2800" dirty="0">
                <a:solidFill>
                  <a:srgbClr val="FF0000"/>
                </a:solidFill>
              </a:rPr>
              <a:t> </a:t>
            </a:r>
            <a:r>
              <a:rPr lang="en-US" sz="2800" dirty="0" err="1">
                <a:solidFill>
                  <a:srgbClr val="FF0000"/>
                </a:solidFill>
              </a:rPr>
              <a:t>trong</a:t>
            </a:r>
            <a:r>
              <a:rPr lang="en-US" sz="2800" dirty="0">
                <a:solidFill>
                  <a:srgbClr val="FF0000"/>
                </a:solidFill>
              </a:rPr>
              <a:t> </a:t>
            </a:r>
            <a:r>
              <a:rPr lang="en-US" sz="2800" dirty="0" err="1">
                <a:solidFill>
                  <a:srgbClr val="FF0000"/>
                </a:solidFill>
              </a:rPr>
              <a:t>vòng</a:t>
            </a:r>
            <a:r>
              <a:rPr lang="en-US" sz="2800" dirty="0">
                <a:solidFill>
                  <a:srgbClr val="FF0000"/>
                </a:solidFill>
              </a:rPr>
              <a:t> 14 </a:t>
            </a:r>
            <a:r>
              <a:rPr lang="en-US" sz="2800" dirty="0" err="1">
                <a:solidFill>
                  <a:srgbClr val="FF0000"/>
                </a:solidFill>
              </a:rPr>
              <a:t>ngày</a:t>
            </a:r>
            <a:r>
              <a:rPr lang="en-US" sz="2800" dirty="0">
                <a:solidFill>
                  <a:srgbClr val="FF0000"/>
                </a:solidFill>
              </a:rPr>
              <a:t> </a:t>
            </a:r>
            <a:r>
              <a:rPr lang="en-US" sz="2800" dirty="0" err="1">
                <a:solidFill>
                  <a:srgbClr val="FF0000"/>
                </a:solidFill>
              </a:rPr>
              <a:t>trước</a:t>
            </a:r>
            <a:r>
              <a:rPr lang="en-US" sz="2800" dirty="0">
                <a:solidFill>
                  <a:srgbClr val="FF0000"/>
                </a:solidFill>
              </a:rPr>
              <a:t> </a:t>
            </a:r>
            <a:r>
              <a:rPr lang="en-US" sz="2800" dirty="0" err="1">
                <a:solidFill>
                  <a:srgbClr val="FF0000"/>
                </a:solidFill>
              </a:rPr>
              <a:t>khi</a:t>
            </a:r>
            <a:r>
              <a:rPr lang="en-US" sz="2800" dirty="0">
                <a:solidFill>
                  <a:srgbClr val="FF0000"/>
                </a:solidFill>
              </a:rPr>
              <a:t> </a:t>
            </a:r>
            <a:r>
              <a:rPr lang="en-US" sz="2800" dirty="0" err="1">
                <a:solidFill>
                  <a:srgbClr val="FF0000"/>
                </a:solidFill>
              </a:rPr>
              <a:t>khởi</a:t>
            </a:r>
            <a:r>
              <a:rPr lang="en-US" sz="2800" dirty="0">
                <a:solidFill>
                  <a:srgbClr val="FF0000"/>
                </a:solidFill>
              </a:rPr>
              <a:t> </a:t>
            </a:r>
            <a:r>
              <a:rPr lang="en-US" sz="2800" dirty="0" err="1">
                <a:solidFill>
                  <a:srgbClr val="FF0000"/>
                </a:solidFill>
              </a:rPr>
              <a:t>phát</a:t>
            </a:r>
            <a:r>
              <a:rPr lang="en-US" sz="2800" dirty="0">
                <a:solidFill>
                  <a:srgbClr val="FF0000"/>
                </a:solidFill>
              </a:rPr>
              <a:t> </a:t>
            </a:r>
            <a:r>
              <a:rPr lang="en-US" sz="2800" dirty="0" err="1">
                <a:solidFill>
                  <a:srgbClr val="FF0000"/>
                </a:solidFill>
              </a:rPr>
              <a:t>bệnh</a:t>
            </a:r>
            <a:r>
              <a:rPr lang="en-US" sz="2800" dirty="0">
                <a:solidFill>
                  <a:srgbClr val="FF0000"/>
                </a:solidFill>
              </a:rPr>
              <a:t>; </a:t>
            </a:r>
            <a:r>
              <a:rPr lang="en-US" sz="2800" dirty="0" err="1">
                <a:solidFill>
                  <a:srgbClr val="FF0000"/>
                </a:solidFill>
              </a:rPr>
              <a:t>hoặc</a:t>
            </a:r>
            <a:r>
              <a:rPr lang="en-US" sz="2800" dirty="0">
                <a:solidFill>
                  <a:srgbClr val="FF0000"/>
                </a:solidFill>
              </a:rPr>
              <a:t>:</a:t>
            </a:r>
          </a:p>
          <a:p>
            <a:r>
              <a:rPr lang="en-US" sz="2800" dirty="0" err="1">
                <a:solidFill>
                  <a:srgbClr val="FF0000"/>
                </a:solidFill>
              </a:rPr>
              <a:t>Tiếp</a:t>
            </a:r>
            <a:r>
              <a:rPr lang="en-US" sz="2800" dirty="0">
                <a:solidFill>
                  <a:srgbClr val="FF0000"/>
                </a:solidFill>
              </a:rPr>
              <a:t> </a:t>
            </a:r>
            <a:r>
              <a:rPr lang="en-US" sz="2800" dirty="0" err="1">
                <a:solidFill>
                  <a:srgbClr val="FF0000"/>
                </a:solidFill>
              </a:rPr>
              <a:t>xúc</a:t>
            </a:r>
            <a:r>
              <a:rPr lang="en-US" sz="2800" dirty="0">
                <a:solidFill>
                  <a:srgbClr val="FF0000"/>
                </a:solidFill>
              </a:rPr>
              <a:t> </a:t>
            </a:r>
            <a:r>
              <a:rPr lang="en-US" sz="2800" dirty="0" err="1">
                <a:solidFill>
                  <a:srgbClr val="FF0000"/>
                </a:solidFill>
              </a:rPr>
              <a:t>gần</a:t>
            </a:r>
            <a:r>
              <a:rPr lang="en-US" sz="2800" dirty="0">
                <a:solidFill>
                  <a:srgbClr val="FF0000"/>
                </a:solidFill>
              </a:rPr>
              <a:t> (</a:t>
            </a:r>
            <a:r>
              <a:rPr lang="en-US" sz="2800" dirty="0" err="1">
                <a:solidFill>
                  <a:srgbClr val="FF0000"/>
                </a:solidFill>
              </a:rPr>
              <a:t>trong</a:t>
            </a:r>
            <a:r>
              <a:rPr lang="en-US" sz="2800" dirty="0">
                <a:solidFill>
                  <a:srgbClr val="FF0000"/>
                </a:solidFill>
              </a:rPr>
              <a:t> </a:t>
            </a:r>
            <a:r>
              <a:rPr lang="en-US" sz="2800" dirty="0" err="1">
                <a:solidFill>
                  <a:srgbClr val="FF0000"/>
                </a:solidFill>
              </a:rPr>
              <a:t>vòng</a:t>
            </a:r>
            <a:r>
              <a:rPr lang="en-US" sz="2800" dirty="0">
                <a:solidFill>
                  <a:srgbClr val="FF0000"/>
                </a:solidFill>
              </a:rPr>
              <a:t> 2 </a:t>
            </a:r>
            <a:r>
              <a:rPr lang="en-US" sz="2800" dirty="0" err="1">
                <a:solidFill>
                  <a:srgbClr val="FF0000"/>
                </a:solidFill>
              </a:rPr>
              <a:t>mét</a:t>
            </a:r>
            <a:r>
              <a:rPr lang="en-US" sz="2800" dirty="0">
                <a:solidFill>
                  <a:srgbClr val="FF0000"/>
                </a:solidFill>
              </a:rPr>
              <a:t>) </a:t>
            </a:r>
            <a:r>
              <a:rPr lang="en-US" sz="2800" dirty="0" err="1">
                <a:solidFill>
                  <a:srgbClr val="FF0000"/>
                </a:solidFill>
              </a:rPr>
              <a:t>với</a:t>
            </a:r>
            <a:r>
              <a:rPr lang="en-US" sz="2800" dirty="0">
                <a:solidFill>
                  <a:srgbClr val="FF0000"/>
                </a:solidFill>
              </a:rPr>
              <a:t> </a:t>
            </a:r>
            <a:r>
              <a:rPr lang="en-US" sz="2800" dirty="0" err="1">
                <a:solidFill>
                  <a:srgbClr val="FF0000"/>
                </a:solidFill>
              </a:rPr>
              <a:t>trường</a:t>
            </a:r>
            <a:r>
              <a:rPr lang="en-US" sz="2800" dirty="0">
                <a:solidFill>
                  <a:srgbClr val="FF0000"/>
                </a:solidFill>
              </a:rPr>
              <a:t> </a:t>
            </a:r>
            <a:r>
              <a:rPr lang="en-US" sz="2800" dirty="0" err="1">
                <a:solidFill>
                  <a:srgbClr val="FF0000"/>
                </a:solidFill>
              </a:rPr>
              <a:t>hợp</a:t>
            </a:r>
            <a:r>
              <a:rPr lang="en-US" sz="2800" dirty="0">
                <a:solidFill>
                  <a:srgbClr val="FF0000"/>
                </a:solidFill>
              </a:rPr>
              <a:t> </a:t>
            </a:r>
            <a:r>
              <a:rPr lang="en-US" sz="2800" dirty="0" err="1">
                <a:solidFill>
                  <a:srgbClr val="FF0000"/>
                </a:solidFill>
              </a:rPr>
              <a:t>mắc</a:t>
            </a:r>
            <a:r>
              <a:rPr lang="en-US" sz="2800" dirty="0">
                <a:solidFill>
                  <a:srgbClr val="FF0000"/>
                </a:solidFill>
              </a:rPr>
              <a:t> </a:t>
            </a:r>
            <a:r>
              <a:rPr lang="en-US" sz="2800" dirty="0" err="1">
                <a:solidFill>
                  <a:srgbClr val="FF0000"/>
                </a:solidFill>
              </a:rPr>
              <a:t>hoặc</a:t>
            </a:r>
            <a:r>
              <a:rPr lang="en-US" sz="2800" dirty="0">
                <a:solidFill>
                  <a:srgbClr val="FF0000"/>
                </a:solidFill>
              </a:rPr>
              <a:t> </a:t>
            </a:r>
            <a:r>
              <a:rPr lang="en-US" sz="2800" dirty="0" err="1">
                <a:solidFill>
                  <a:srgbClr val="FF0000"/>
                </a:solidFill>
              </a:rPr>
              <a:t>nghi</a:t>
            </a:r>
            <a:r>
              <a:rPr lang="en-US" sz="2800" dirty="0">
                <a:solidFill>
                  <a:srgbClr val="FF0000"/>
                </a:solidFill>
              </a:rPr>
              <a:t> </a:t>
            </a:r>
            <a:r>
              <a:rPr lang="en-US" sz="2800" dirty="0" err="1">
                <a:solidFill>
                  <a:srgbClr val="FF0000"/>
                </a:solidFill>
              </a:rPr>
              <a:t>ngờ</a:t>
            </a:r>
            <a:r>
              <a:rPr lang="en-US" sz="2800" dirty="0">
                <a:solidFill>
                  <a:srgbClr val="FF0000"/>
                </a:solidFill>
              </a:rPr>
              <a:t> </a:t>
            </a:r>
            <a:r>
              <a:rPr lang="en-US" sz="2800" dirty="0" err="1">
                <a:solidFill>
                  <a:srgbClr val="FF0000"/>
                </a:solidFill>
              </a:rPr>
              <a:t>mắc</a:t>
            </a:r>
            <a:r>
              <a:rPr lang="en-US" sz="2800" dirty="0">
                <a:solidFill>
                  <a:srgbClr val="FF0000"/>
                </a:solidFill>
              </a:rPr>
              <a:t> </a:t>
            </a:r>
            <a:r>
              <a:rPr lang="en-US" sz="2800" dirty="0" err="1">
                <a:solidFill>
                  <a:srgbClr val="FF0000"/>
                </a:solidFill>
              </a:rPr>
              <a:t>bệnh</a:t>
            </a:r>
            <a:r>
              <a:rPr lang="en-US" sz="2800" dirty="0">
                <a:solidFill>
                  <a:srgbClr val="FF0000"/>
                </a:solidFill>
              </a:rPr>
              <a:t> </a:t>
            </a:r>
            <a:r>
              <a:rPr lang="en-US" sz="2800" dirty="0" err="1">
                <a:solidFill>
                  <a:srgbClr val="FF0000"/>
                </a:solidFill>
              </a:rPr>
              <a:t>viêm</a:t>
            </a:r>
            <a:r>
              <a:rPr lang="en-US" sz="2800" dirty="0">
                <a:solidFill>
                  <a:srgbClr val="FF0000"/>
                </a:solidFill>
              </a:rPr>
              <a:t> </a:t>
            </a:r>
            <a:r>
              <a:rPr lang="en-US" sz="2800" dirty="0" err="1">
                <a:solidFill>
                  <a:srgbClr val="FF0000"/>
                </a:solidFill>
              </a:rPr>
              <a:t>đường</a:t>
            </a:r>
            <a:r>
              <a:rPr lang="en-US" sz="2800" dirty="0">
                <a:solidFill>
                  <a:srgbClr val="FF0000"/>
                </a:solidFill>
              </a:rPr>
              <a:t> </a:t>
            </a:r>
            <a:r>
              <a:rPr lang="en-US" sz="2800" dirty="0" err="1">
                <a:solidFill>
                  <a:srgbClr val="FF0000"/>
                </a:solidFill>
              </a:rPr>
              <a:t>hô</a:t>
            </a:r>
            <a:r>
              <a:rPr lang="en-US" sz="2800" dirty="0">
                <a:solidFill>
                  <a:srgbClr val="FF0000"/>
                </a:solidFill>
              </a:rPr>
              <a:t> </a:t>
            </a:r>
            <a:r>
              <a:rPr lang="en-US" sz="2800" dirty="0" err="1">
                <a:solidFill>
                  <a:srgbClr val="FF0000"/>
                </a:solidFill>
              </a:rPr>
              <a:t>hấp</a:t>
            </a:r>
            <a:r>
              <a:rPr lang="en-US" sz="2800" dirty="0">
                <a:solidFill>
                  <a:srgbClr val="FF0000"/>
                </a:solidFill>
              </a:rPr>
              <a:t> </a:t>
            </a:r>
            <a:r>
              <a:rPr lang="en-US" sz="2800" dirty="0" err="1">
                <a:solidFill>
                  <a:srgbClr val="FF0000"/>
                </a:solidFill>
              </a:rPr>
              <a:t>cấp</a:t>
            </a:r>
            <a:r>
              <a:rPr lang="en-US" sz="2800" dirty="0">
                <a:solidFill>
                  <a:srgbClr val="FF0000"/>
                </a:solidFill>
              </a:rPr>
              <a:t> do </a:t>
            </a:r>
            <a:r>
              <a:rPr lang="en-US" sz="2800" dirty="0" err="1">
                <a:solidFill>
                  <a:srgbClr val="FF0000"/>
                </a:solidFill>
              </a:rPr>
              <a:t>nCoV</a:t>
            </a:r>
            <a:r>
              <a:rPr lang="en-US" sz="2800" dirty="0">
                <a:solidFill>
                  <a:srgbClr val="FF0000"/>
                </a:solidFill>
              </a:rPr>
              <a:t>. </a:t>
            </a:r>
          </a:p>
          <a:p>
            <a:pPr marL="0" indent="0" eaLnBrk="1" fontAlgn="auto" hangingPunct="1">
              <a:spcAft>
                <a:spcPts val="600"/>
              </a:spcAft>
              <a:buFont typeface="Arial" pitchFamily="34" charset="0"/>
              <a:buNone/>
              <a:defRPr/>
            </a:pPr>
            <a:endParaRPr lang="pt-BR" sz="2800"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Nội dung</a:t>
            </a:r>
            <a:endParaRPr lang="en-US"/>
          </a:p>
        </p:txBody>
      </p:sp>
      <p:sp>
        <p:nvSpPr>
          <p:cNvPr id="3" name="Content Placeholder 2"/>
          <p:cNvSpPr>
            <a:spLocks noGrp="1"/>
          </p:cNvSpPr>
          <p:nvPr>
            <p:ph idx="1"/>
          </p:nvPr>
        </p:nvSpPr>
        <p:spPr>
          <a:xfrm>
            <a:off x="457200" y="1600200"/>
            <a:ext cx="3200400" cy="4525963"/>
          </a:xfrm>
        </p:spPr>
        <p:txBody>
          <a:bodyPr/>
          <a:lstStyle/>
          <a:p>
            <a:pPr marL="660400" indent="-660400">
              <a:spcBef>
                <a:spcPts val="120"/>
              </a:spcBef>
              <a:buAutoNum type="arabicPeriod"/>
              <a:tabLst>
                <a:tab pos="346075" algn="l"/>
                <a:tab pos="661988" algn="l"/>
              </a:tabLst>
            </a:pPr>
            <a:r>
              <a:rPr lang="vi-VN" sz="2800" b="1" spc="10" smtClean="0">
                <a:latin typeface="Arial"/>
                <a:cs typeface="Arial"/>
              </a:rPr>
              <a:t>Tác nhân và </a:t>
            </a:r>
            <a:r>
              <a:rPr lang="vi-VN" sz="2800" b="1" spc="5" smtClean="0">
                <a:latin typeface="Arial"/>
                <a:cs typeface="Arial"/>
              </a:rPr>
              <a:t>tình </a:t>
            </a:r>
            <a:r>
              <a:rPr lang="vi-VN" sz="2800" b="1" spc="10" smtClean="0">
                <a:latin typeface="Arial"/>
                <a:cs typeface="Arial"/>
              </a:rPr>
              <a:t>hình dịch bệnh do</a:t>
            </a:r>
            <a:r>
              <a:rPr lang="vi-VN" sz="2800" b="1" spc="45" smtClean="0">
                <a:latin typeface="Arial"/>
                <a:cs typeface="Arial"/>
              </a:rPr>
              <a:t> </a:t>
            </a:r>
            <a:r>
              <a:rPr lang="vi-VN" sz="2800" b="1" spc="10" smtClean="0">
                <a:latin typeface="Arial"/>
                <a:cs typeface="Arial"/>
              </a:rPr>
              <a:t>nCoV</a:t>
            </a:r>
            <a:endParaRPr lang="vi-VN" sz="2800" smtClean="0">
              <a:latin typeface="Arial"/>
              <a:cs typeface="Arial"/>
            </a:endParaRPr>
          </a:p>
          <a:p>
            <a:pPr marL="628650" marR="5080" indent="-628650">
              <a:spcBef>
                <a:spcPts val="1335"/>
              </a:spcBef>
              <a:buAutoNum type="arabicPeriod"/>
              <a:tabLst>
                <a:tab pos="666750" algn="l"/>
              </a:tabLst>
            </a:pPr>
            <a:r>
              <a:rPr lang="vi-VN" sz="2800" b="1" spc="10" smtClean="0">
                <a:latin typeface="Arial"/>
                <a:cs typeface="Arial"/>
              </a:rPr>
              <a:t>Hướng </a:t>
            </a:r>
            <a:r>
              <a:rPr lang="vi-VN" sz="2800" b="1" spc="15" smtClean="0">
                <a:latin typeface="Arial"/>
                <a:cs typeface="Arial"/>
              </a:rPr>
              <a:t>dẫn </a:t>
            </a:r>
            <a:r>
              <a:rPr lang="vi-VN" sz="2800" b="1" spc="10" smtClean="0">
                <a:latin typeface="Arial"/>
                <a:cs typeface="Arial"/>
              </a:rPr>
              <a:t>phòng chống bệnh viêm đường hô </a:t>
            </a:r>
            <a:r>
              <a:rPr lang="vi-VN" sz="2800" b="1" spc="15" smtClean="0">
                <a:latin typeface="Arial"/>
                <a:cs typeface="Arial"/>
              </a:rPr>
              <a:t>hấp cấp </a:t>
            </a:r>
            <a:r>
              <a:rPr lang="vi-VN" b="1" spc="10" smtClean="0">
                <a:latin typeface="Arial"/>
                <a:cs typeface="Arial"/>
              </a:rPr>
              <a:t>do  nCoV</a:t>
            </a:r>
            <a:endParaRPr lang="vi-VN" smtClean="0">
              <a:latin typeface="Arial"/>
              <a:cs typeface="Arial"/>
            </a:endParaRPr>
          </a:p>
          <a:p>
            <a:endParaRPr lang="en-US"/>
          </a:p>
        </p:txBody>
      </p:sp>
      <p:pic>
        <p:nvPicPr>
          <p:cNvPr id="46081" name="Picture 1" descr="C:\Users\Admin\Desktop\Bộ Y tế\e6c2a6532f93d7cd8e82.jpg"/>
          <p:cNvPicPr>
            <a:picLocks noChangeAspect="1" noChangeArrowheads="1"/>
          </p:cNvPicPr>
          <p:nvPr/>
        </p:nvPicPr>
        <p:blipFill>
          <a:blip r:embed="rId2"/>
          <a:srcRect/>
          <a:stretch>
            <a:fillRect/>
          </a:stretch>
        </p:blipFill>
        <p:spPr bwMode="auto">
          <a:xfrm>
            <a:off x="3733800" y="1447800"/>
            <a:ext cx="5410200" cy="5410200"/>
          </a:xfrm>
          <a:prstGeom prst="rect">
            <a:avLst/>
          </a:prstGeom>
          <a:ln>
            <a:noFill/>
          </a:ln>
          <a:effectLst>
            <a:softEdge rad="112500"/>
          </a:effec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09600" y="-76200"/>
            <a:ext cx="8229600" cy="1981200"/>
          </a:xfrm>
        </p:spPr>
        <p:txBody>
          <a:bodyPr/>
          <a:lstStyle/>
          <a:p>
            <a:pPr eaLnBrk="1" hangingPunct="1"/>
            <a:r>
              <a:rPr lang="pt-BR" altLang="vi-VN" sz="3800" b="1" dirty="0"/>
              <a:t>ĐỊNH NGHĨA TRƯỜNG HỢP BỆNH (2)</a:t>
            </a:r>
            <a:endParaRPr lang="en-US" altLang="vi-VN" sz="3800" dirty="0"/>
          </a:p>
        </p:txBody>
      </p:sp>
      <p:sp>
        <p:nvSpPr>
          <p:cNvPr id="3" name="Content Placeholder 2"/>
          <p:cNvSpPr>
            <a:spLocks noGrp="1"/>
          </p:cNvSpPr>
          <p:nvPr>
            <p:ph idx="1"/>
          </p:nvPr>
        </p:nvSpPr>
        <p:spPr>
          <a:xfrm>
            <a:off x="685800" y="1676400"/>
            <a:ext cx="8458200" cy="3581400"/>
          </a:xfrm>
        </p:spPr>
        <p:txBody>
          <a:bodyPr rtlCol="0">
            <a:noAutofit/>
          </a:bodyPr>
          <a:lstStyle/>
          <a:p>
            <a:pPr marL="0" indent="0" eaLnBrk="1" fontAlgn="auto" hangingPunct="1">
              <a:spcAft>
                <a:spcPts val="600"/>
              </a:spcAft>
              <a:buFont typeface="Arial" pitchFamily="34" charset="0"/>
              <a:buNone/>
              <a:defRPr/>
            </a:pPr>
            <a:r>
              <a:rPr lang="pt-BR" b="1" dirty="0"/>
              <a:t>Trường hợp bệnh xác định: </a:t>
            </a:r>
          </a:p>
          <a:p>
            <a:pPr marL="0" indent="0" eaLnBrk="1" fontAlgn="auto" hangingPunct="1">
              <a:spcAft>
                <a:spcPts val="600"/>
              </a:spcAft>
              <a:buNone/>
              <a:defRPr/>
            </a:pPr>
            <a:r>
              <a:rPr lang="en-US" sz="3600" dirty="0" err="1"/>
              <a:t>Là</a:t>
            </a:r>
            <a:r>
              <a:rPr lang="en-US" sz="3600" dirty="0"/>
              <a:t> </a:t>
            </a:r>
            <a:r>
              <a:rPr lang="en-US" sz="3600" dirty="0" err="1"/>
              <a:t>trường</a:t>
            </a:r>
            <a:r>
              <a:rPr lang="en-US" sz="3600" dirty="0"/>
              <a:t> </a:t>
            </a:r>
            <a:r>
              <a:rPr lang="en-US" sz="3600" dirty="0" err="1"/>
              <a:t>hợp</a:t>
            </a:r>
            <a:r>
              <a:rPr lang="en-US" sz="3600" dirty="0"/>
              <a:t> </a:t>
            </a:r>
            <a:r>
              <a:rPr lang="en-US" sz="3600" dirty="0" err="1"/>
              <a:t>bệnh</a:t>
            </a:r>
            <a:r>
              <a:rPr lang="en-US" sz="3600" dirty="0"/>
              <a:t> </a:t>
            </a:r>
            <a:r>
              <a:rPr lang="en-US" sz="3600" dirty="0" err="1"/>
              <a:t>nghi</a:t>
            </a:r>
            <a:r>
              <a:rPr lang="en-US" sz="3600" dirty="0"/>
              <a:t> </a:t>
            </a:r>
            <a:r>
              <a:rPr lang="en-US" sz="3600" dirty="0" err="1"/>
              <a:t>ngờ</a:t>
            </a:r>
            <a:r>
              <a:rPr lang="en-US" sz="3600" dirty="0"/>
              <a:t> </a:t>
            </a:r>
            <a:r>
              <a:rPr lang="en-US" sz="3600" dirty="0" err="1"/>
              <a:t>có</a:t>
            </a:r>
            <a:r>
              <a:rPr lang="en-US" sz="3600" dirty="0"/>
              <a:t> </a:t>
            </a:r>
            <a:r>
              <a:rPr lang="en-US" sz="3600" dirty="0" err="1"/>
              <a:t>xét</a:t>
            </a:r>
            <a:r>
              <a:rPr lang="en-US" sz="3600" dirty="0"/>
              <a:t> </a:t>
            </a:r>
            <a:r>
              <a:rPr lang="en-US" sz="3600" dirty="0" err="1"/>
              <a:t>nghiệm</a:t>
            </a:r>
            <a:r>
              <a:rPr lang="en-US" sz="3600" dirty="0"/>
              <a:t> </a:t>
            </a:r>
            <a:r>
              <a:rPr lang="en-US" sz="3600" b="1" dirty="0" err="1">
                <a:solidFill>
                  <a:srgbClr val="FF0000"/>
                </a:solidFill>
              </a:rPr>
              <a:t>khẳng</a:t>
            </a:r>
            <a:r>
              <a:rPr lang="en-US" sz="3600" b="1" dirty="0">
                <a:solidFill>
                  <a:srgbClr val="FF0000"/>
                </a:solidFill>
              </a:rPr>
              <a:t> </a:t>
            </a:r>
            <a:r>
              <a:rPr lang="en-US" sz="3600" b="1" dirty="0" err="1">
                <a:solidFill>
                  <a:srgbClr val="FF0000"/>
                </a:solidFill>
              </a:rPr>
              <a:t>định</a:t>
            </a:r>
            <a:r>
              <a:rPr lang="en-US" sz="3600" b="1" dirty="0">
                <a:solidFill>
                  <a:srgbClr val="FF0000"/>
                </a:solidFill>
              </a:rPr>
              <a:t> </a:t>
            </a:r>
            <a:r>
              <a:rPr lang="en-US" sz="3600" dirty="0" err="1"/>
              <a:t>nhiễm</a:t>
            </a:r>
            <a:r>
              <a:rPr lang="en-US" sz="3600" dirty="0"/>
              <a:t> vi </a:t>
            </a:r>
            <a:r>
              <a:rPr lang="en-US" sz="3600" dirty="0" err="1"/>
              <a:t>rút</a:t>
            </a:r>
            <a:r>
              <a:rPr lang="en-US" sz="3600" dirty="0"/>
              <a:t> </a:t>
            </a:r>
            <a:r>
              <a:rPr lang="en-US" sz="3600" dirty="0" err="1"/>
              <a:t>nCoV</a:t>
            </a:r>
            <a:r>
              <a:rPr lang="en-US" sz="3600" dirty="0"/>
              <a:t>.</a:t>
            </a:r>
          </a:p>
          <a:p>
            <a:pPr marL="0" indent="0" eaLnBrk="1" fontAlgn="auto" hangingPunct="1">
              <a:spcAft>
                <a:spcPts val="600"/>
              </a:spcAft>
              <a:buFont typeface="Arial" pitchFamily="34" charset="0"/>
              <a:buNone/>
              <a:defRPr/>
            </a:pPr>
            <a:r>
              <a:rPr lang="en-US" dirty="0"/>
              <a:t> </a:t>
            </a:r>
          </a:p>
          <a:p>
            <a:pPr marL="0" indent="0" eaLnBrk="1" fontAlgn="auto" hangingPunct="1">
              <a:spcAft>
                <a:spcPts val="600"/>
              </a:spcAft>
              <a:buFont typeface="Arial" pitchFamily="34" charset="0"/>
              <a:buNone/>
              <a:defRPr/>
            </a:pPr>
            <a:endParaRPr lang="pt-BR" dirty="0"/>
          </a:p>
        </p:txBody>
      </p:sp>
      <p:pic>
        <p:nvPicPr>
          <p:cNvPr id="13314" name="Picture 2" descr="C:\Users\Admin\Desktop\Bộ Y tế\-1829.png"/>
          <p:cNvPicPr>
            <a:picLocks noChangeAspect="1" noChangeArrowheads="1"/>
          </p:cNvPicPr>
          <p:nvPr/>
        </p:nvPicPr>
        <p:blipFill>
          <a:blip r:embed="rId2"/>
          <a:srcRect/>
          <a:stretch>
            <a:fillRect/>
          </a:stretch>
        </p:blipFill>
        <p:spPr bwMode="auto">
          <a:xfrm>
            <a:off x="1295400" y="3733801"/>
            <a:ext cx="5638800" cy="2953326"/>
          </a:xfrm>
          <a:prstGeom prst="rect">
            <a:avLst/>
          </a:prstGeom>
          <a:ln>
            <a:noFill/>
          </a:ln>
          <a:effectLst>
            <a:softEdge rad="112500"/>
          </a:effectLst>
        </p:spPr>
      </p:pic>
    </p:spTree>
    <p:extLst>
      <p:ext uri="{BB962C8B-B14F-4D97-AF65-F5344CB8AC3E}">
        <p14:creationId xmlns="" xmlns:p14="http://schemas.microsoft.com/office/powerpoint/2010/main" val="2008667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533400" y="1371600"/>
            <a:ext cx="8229600" cy="4953000"/>
          </a:xfrm>
        </p:spPr>
        <p:txBody>
          <a:bodyPr/>
          <a:lstStyle/>
          <a:p>
            <a:pPr eaLnBrk="1" hangingPunct="1">
              <a:buFont typeface="Arial" pitchFamily="34" charset="0"/>
              <a:buNone/>
            </a:pPr>
            <a:r>
              <a:rPr lang="pt-BR" altLang="vi-VN" sz="2400" b="1" dirty="0"/>
              <a:t>Ng</a:t>
            </a:r>
            <a:r>
              <a:rPr lang="vi-VN" altLang="vi-VN" sz="2400" b="1" dirty="0"/>
              <a:t>ư</a:t>
            </a:r>
            <a:r>
              <a:rPr lang="en-GB" altLang="vi-VN" sz="2400" b="1" dirty="0" err="1"/>
              <a:t>ời</a:t>
            </a:r>
            <a:r>
              <a:rPr lang="en-GB" altLang="vi-VN" sz="2400" b="1" dirty="0"/>
              <a:t> </a:t>
            </a:r>
            <a:r>
              <a:rPr lang="en-GB" altLang="vi-VN" sz="2400" b="1" dirty="0" err="1"/>
              <a:t>tiếp</a:t>
            </a:r>
            <a:r>
              <a:rPr lang="en-GB" altLang="vi-VN" sz="2400" b="1" dirty="0"/>
              <a:t> </a:t>
            </a:r>
            <a:r>
              <a:rPr lang="pt-BR" altLang="vi-VN" sz="2400" b="1" dirty="0"/>
              <a:t>xúc gần bao gồm</a:t>
            </a:r>
            <a:r>
              <a:rPr lang="pt-BR" altLang="vi-VN" sz="2400" dirty="0"/>
              <a:t>:</a:t>
            </a:r>
            <a:r>
              <a:rPr lang="pt-BR" altLang="vi-VN" sz="2400" u="sng" dirty="0"/>
              <a:t> </a:t>
            </a:r>
          </a:p>
          <a:p>
            <a:r>
              <a:rPr lang="en-US" sz="2400" dirty="0" err="1"/>
              <a:t>Nhân</a:t>
            </a:r>
            <a:r>
              <a:rPr lang="en-US" sz="2400" dirty="0"/>
              <a:t> </a:t>
            </a:r>
            <a:r>
              <a:rPr lang="en-US" sz="2400" dirty="0" err="1"/>
              <a:t>viên</a:t>
            </a:r>
            <a:r>
              <a:rPr lang="en-US" sz="2400" dirty="0"/>
              <a:t> Y </a:t>
            </a:r>
            <a:r>
              <a:rPr lang="en-US" sz="2400" dirty="0" err="1"/>
              <a:t>tế</a:t>
            </a:r>
            <a:r>
              <a:rPr lang="en-US" sz="2400" dirty="0"/>
              <a:t> </a:t>
            </a:r>
            <a:r>
              <a:rPr lang="en-US" sz="2400" dirty="0" err="1"/>
              <a:t>trực</a:t>
            </a:r>
            <a:r>
              <a:rPr lang="en-US" sz="2400" dirty="0"/>
              <a:t> </a:t>
            </a:r>
            <a:r>
              <a:rPr lang="en-US" sz="2400" dirty="0" err="1"/>
              <a:t>tiếp</a:t>
            </a:r>
            <a:r>
              <a:rPr lang="en-US" sz="2400" dirty="0"/>
              <a:t> </a:t>
            </a:r>
            <a:r>
              <a:rPr lang="en-US" sz="2400" dirty="0" err="1"/>
              <a:t>chăm</a:t>
            </a:r>
            <a:r>
              <a:rPr lang="en-US" sz="2400" dirty="0"/>
              <a:t> </a:t>
            </a:r>
            <a:r>
              <a:rPr lang="en-US" sz="2400" dirty="0" err="1"/>
              <a:t>sóc</a:t>
            </a:r>
            <a:r>
              <a:rPr lang="en-US" sz="2400" dirty="0"/>
              <a:t>, </a:t>
            </a:r>
            <a:r>
              <a:rPr lang="en-US" sz="2400" dirty="0" err="1"/>
              <a:t>điều</a:t>
            </a:r>
            <a:r>
              <a:rPr lang="en-US" sz="2400" dirty="0"/>
              <a:t> </a:t>
            </a:r>
            <a:r>
              <a:rPr lang="en-US" sz="2400" dirty="0" err="1"/>
              <a:t>trị</a:t>
            </a:r>
            <a:r>
              <a:rPr lang="en-US" sz="2400" dirty="0"/>
              <a:t> ca </a:t>
            </a:r>
            <a:r>
              <a:rPr lang="en-US" sz="2400" dirty="0" err="1"/>
              <a:t>bệnh</a:t>
            </a:r>
            <a:r>
              <a:rPr lang="en-US" sz="2400" dirty="0"/>
              <a:t> </a:t>
            </a:r>
            <a:r>
              <a:rPr lang="en-US" sz="2400" dirty="0" err="1"/>
              <a:t>xác</a:t>
            </a:r>
            <a:r>
              <a:rPr lang="en-US" sz="2400" dirty="0"/>
              <a:t> </a:t>
            </a:r>
            <a:r>
              <a:rPr lang="en-US" sz="2400" dirty="0" err="1"/>
              <a:t>định</a:t>
            </a:r>
            <a:r>
              <a:rPr lang="en-US" sz="2400" dirty="0"/>
              <a:t>; </a:t>
            </a:r>
            <a:r>
              <a:rPr lang="en-US" sz="2400" dirty="0" err="1"/>
              <a:t>nhân</a:t>
            </a:r>
            <a:r>
              <a:rPr lang="en-US" sz="2400" dirty="0"/>
              <a:t> </a:t>
            </a:r>
            <a:r>
              <a:rPr lang="en-US" sz="2400" dirty="0" err="1"/>
              <a:t>viên</a:t>
            </a:r>
            <a:r>
              <a:rPr lang="en-US" sz="2400" dirty="0"/>
              <a:t> Y </a:t>
            </a:r>
            <a:r>
              <a:rPr lang="en-US" sz="2400" dirty="0" err="1"/>
              <a:t>tế</a:t>
            </a:r>
            <a:r>
              <a:rPr lang="en-US" sz="2400" dirty="0"/>
              <a:t>, </a:t>
            </a:r>
            <a:r>
              <a:rPr lang="en-US" sz="2400" dirty="0" err="1"/>
              <a:t>nhân</a:t>
            </a:r>
            <a:r>
              <a:rPr lang="en-US" sz="2400" dirty="0"/>
              <a:t> </a:t>
            </a:r>
            <a:r>
              <a:rPr lang="en-US" sz="2400" dirty="0" err="1"/>
              <a:t>viên</a:t>
            </a:r>
            <a:r>
              <a:rPr lang="en-US" sz="2400" dirty="0"/>
              <a:t> </a:t>
            </a:r>
            <a:r>
              <a:rPr lang="en-US" sz="2400" dirty="0" err="1"/>
              <a:t>phục</a:t>
            </a:r>
            <a:r>
              <a:rPr lang="en-US" sz="2400" dirty="0"/>
              <a:t> </a:t>
            </a:r>
            <a:r>
              <a:rPr lang="en-US" sz="2400" dirty="0" err="1"/>
              <a:t>vụ</a:t>
            </a:r>
            <a:r>
              <a:rPr lang="en-US" sz="2400" dirty="0"/>
              <a:t> </a:t>
            </a:r>
            <a:r>
              <a:rPr lang="en-US" sz="2400" dirty="0" err="1"/>
              <a:t>khác</a:t>
            </a:r>
            <a:r>
              <a:rPr lang="en-US" sz="2400" dirty="0"/>
              <a:t> </a:t>
            </a:r>
            <a:r>
              <a:rPr lang="en-US" sz="2400" dirty="0" err="1"/>
              <a:t>có</a:t>
            </a:r>
            <a:r>
              <a:rPr lang="en-US" sz="2400" dirty="0"/>
              <a:t> </a:t>
            </a:r>
            <a:r>
              <a:rPr lang="en-US" sz="2400" dirty="0" err="1"/>
              <a:t>tiền</a:t>
            </a:r>
            <a:r>
              <a:rPr lang="en-US" sz="2400" dirty="0"/>
              <a:t> </a:t>
            </a:r>
            <a:r>
              <a:rPr lang="en-US" sz="2400" dirty="0" err="1"/>
              <a:t>sử</a:t>
            </a:r>
            <a:r>
              <a:rPr lang="en-US" sz="2400" dirty="0"/>
              <a:t> </a:t>
            </a:r>
            <a:r>
              <a:rPr lang="en-US" sz="2400" dirty="0" err="1"/>
              <a:t>tiếp</a:t>
            </a:r>
            <a:r>
              <a:rPr lang="en-US" sz="2400" dirty="0"/>
              <a:t> </a:t>
            </a:r>
            <a:r>
              <a:rPr lang="en-US" sz="2400" dirty="0" err="1"/>
              <a:t>xúc</a:t>
            </a:r>
            <a:r>
              <a:rPr lang="en-US" sz="2400" dirty="0"/>
              <a:t> </a:t>
            </a:r>
            <a:r>
              <a:rPr lang="en-US" sz="2400" dirty="0" err="1"/>
              <a:t>với</a:t>
            </a:r>
            <a:r>
              <a:rPr lang="en-US" sz="2400" dirty="0"/>
              <a:t> ca </a:t>
            </a:r>
            <a:r>
              <a:rPr lang="en-US" sz="2400" dirty="0" err="1"/>
              <a:t>bệnh</a:t>
            </a:r>
            <a:r>
              <a:rPr lang="en-US" sz="2400" dirty="0"/>
              <a:t> </a:t>
            </a:r>
            <a:r>
              <a:rPr lang="en-US" sz="2400" dirty="0" err="1"/>
              <a:t>xác</a:t>
            </a:r>
            <a:r>
              <a:rPr lang="en-US" sz="2400" dirty="0"/>
              <a:t> </a:t>
            </a:r>
            <a:r>
              <a:rPr lang="en-US" sz="2400" dirty="0" err="1"/>
              <a:t>định</a:t>
            </a:r>
            <a:r>
              <a:rPr lang="en-US" sz="2400" dirty="0"/>
              <a:t>/</a:t>
            </a:r>
            <a:r>
              <a:rPr lang="en-US" sz="2400" dirty="0" err="1"/>
              <a:t>phòng</a:t>
            </a:r>
            <a:r>
              <a:rPr lang="en-US" sz="2400" dirty="0"/>
              <a:t> </a:t>
            </a:r>
            <a:r>
              <a:rPr lang="en-US" sz="2400" dirty="0" err="1"/>
              <a:t>điều</a:t>
            </a:r>
            <a:r>
              <a:rPr lang="en-US" sz="2400" dirty="0"/>
              <a:t> </a:t>
            </a:r>
            <a:r>
              <a:rPr lang="en-US" sz="2400" dirty="0" err="1"/>
              <a:t>trị</a:t>
            </a:r>
            <a:r>
              <a:rPr lang="en-US" sz="2400" dirty="0"/>
              <a:t> </a:t>
            </a:r>
            <a:r>
              <a:rPr lang="en-US" sz="2400" dirty="0" err="1"/>
              <a:t>bệnh</a:t>
            </a:r>
            <a:r>
              <a:rPr lang="en-US" sz="2400" dirty="0"/>
              <a:t> </a:t>
            </a:r>
            <a:r>
              <a:rPr lang="en-US" sz="2400" dirty="0" err="1"/>
              <a:t>nhân</a:t>
            </a:r>
            <a:r>
              <a:rPr lang="en-US" sz="2400" dirty="0"/>
              <a:t> </a:t>
            </a:r>
            <a:r>
              <a:rPr lang="en-US" sz="2400" dirty="0" err="1"/>
              <a:t>xác</a:t>
            </a:r>
            <a:r>
              <a:rPr lang="en-US" sz="2400" dirty="0"/>
              <a:t> </a:t>
            </a:r>
            <a:r>
              <a:rPr lang="en-US" sz="2400" dirty="0" err="1"/>
              <a:t>định</a:t>
            </a:r>
            <a:r>
              <a:rPr lang="en-US" sz="2400" dirty="0"/>
              <a:t>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làm</a:t>
            </a:r>
            <a:r>
              <a:rPr lang="en-US" sz="2400" dirty="0"/>
              <a:t> </a:t>
            </a:r>
            <a:r>
              <a:rPr lang="en-US" sz="2400" dirty="0" err="1"/>
              <a:t>việc</a:t>
            </a:r>
            <a:r>
              <a:rPr lang="en-US" sz="2400" dirty="0"/>
              <a:t>. </a:t>
            </a:r>
          </a:p>
          <a:p>
            <a:r>
              <a:rPr lang="en-US" sz="2400" dirty="0" err="1"/>
              <a:t>Người</a:t>
            </a:r>
            <a:r>
              <a:rPr lang="en-US" sz="2400" dirty="0"/>
              <a:t> </a:t>
            </a:r>
            <a:r>
              <a:rPr lang="en-US" sz="2400" dirty="0" err="1"/>
              <a:t>cùng</a:t>
            </a:r>
            <a:r>
              <a:rPr lang="en-US" sz="2400" dirty="0"/>
              <a:t> </a:t>
            </a:r>
            <a:r>
              <a:rPr lang="en-US" sz="2400" dirty="0" err="1"/>
              <a:t>làm</a:t>
            </a:r>
            <a:r>
              <a:rPr lang="en-US" sz="2400" dirty="0"/>
              <a:t> </a:t>
            </a:r>
            <a:r>
              <a:rPr lang="en-US" sz="2400" dirty="0" err="1"/>
              <a:t>việc</a:t>
            </a:r>
            <a:r>
              <a:rPr lang="en-US" sz="2400" dirty="0"/>
              <a:t> </a:t>
            </a:r>
            <a:r>
              <a:rPr lang="en-US" sz="2400" dirty="0" err="1"/>
              <a:t>trong</a:t>
            </a:r>
            <a:r>
              <a:rPr lang="en-US" sz="2400" dirty="0"/>
              <a:t> </a:t>
            </a:r>
            <a:r>
              <a:rPr lang="en-US" sz="2400" dirty="0" err="1"/>
              <a:t>khoảng</a:t>
            </a:r>
            <a:r>
              <a:rPr lang="en-US" sz="2400" dirty="0"/>
              <a:t> </a:t>
            </a:r>
            <a:r>
              <a:rPr lang="en-US" sz="2400" dirty="0" err="1"/>
              <a:t>cách</a:t>
            </a:r>
            <a:r>
              <a:rPr lang="en-US" sz="2400" dirty="0"/>
              <a:t> </a:t>
            </a:r>
            <a:r>
              <a:rPr lang="en-US" sz="2400" dirty="0" err="1"/>
              <a:t>gần</a:t>
            </a:r>
            <a:r>
              <a:rPr lang="en-US" sz="2400" dirty="0"/>
              <a:t> </a:t>
            </a:r>
            <a:r>
              <a:rPr lang="en-US" sz="2400" dirty="0" err="1"/>
              <a:t>hoặc</a:t>
            </a:r>
            <a:r>
              <a:rPr lang="en-US" sz="2400" dirty="0"/>
              <a:t> ở </a:t>
            </a:r>
            <a:r>
              <a:rPr lang="en-US" sz="2400" dirty="0" err="1"/>
              <a:t>cùng</a:t>
            </a:r>
            <a:r>
              <a:rPr lang="en-US" sz="2400" dirty="0"/>
              <a:t> </a:t>
            </a:r>
            <a:r>
              <a:rPr lang="en-US" sz="2400" dirty="0" err="1"/>
              <a:t>phòng</a:t>
            </a:r>
            <a:r>
              <a:rPr lang="en-US" sz="2400" dirty="0"/>
              <a:t> </a:t>
            </a:r>
            <a:r>
              <a:rPr lang="en-US" sz="2400" dirty="0" err="1"/>
              <a:t>làm</a:t>
            </a:r>
            <a:r>
              <a:rPr lang="en-US" sz="2400" dirty="0"/>
              <a:t> </a:t>
            </a:r>
            <a:r>
              <a:rPr lang="en-US" sz="2400" dirty="0" err="1"/>
              <a:t>việc</a:t>
            </a:r>
            <a:r>
              <a:rPr lang="en-US" sz="2400" dirty="0"/>
              <a:t> </a:t>
            </a:r>
            <a:r>
              <a:rPr lang="en-US" sz="2400" dirty="0" err="1"/>
              <a:t>với</a:t>
            </a:r>
            <a:r>
              <a:rPr lang="en-US" sz="2400" dirty="0"/>
              <a:t> </a:t>
            </a:r>
            <a:r>
              <a:rPr lang="en-US" sz="2400" dirty="0" err="1"/>
              <a:t>trường</a:t>
            </a:r>
            <a:r>
              <a:rPr lang="en-US" sz="2400" dirty="0"/>
              <a:t> </a:t>
            </a:r>
            <a:r>
              <a:rPr lang="en-US" sz="2400" dirty="0" err="1"/>
              <a:t>hợp</a:t>
            </a:r>
            <a:r>
              <a:rPr lang="en-US" sz="2400" dirty="0"/>
              <a:t> </a:t>
            </a:r>
            <a:r>
              <a:rPr lang="en-US" sz="2400" dirty="0" err="1"/>
              <a:t>bệnh</a:t>
            </a:r>
            <a:r>
              <a:rPr lang="en-US" sz="2400" dirty="0"/>
              <a:t> </a:t>
            </a:r>
            <a:r>
              <a:rPr lang="en-US" sz="2400" dirty="0" err="1"/>
              <a:t>xác</a:t>
            </a:r>
            <a:r>
              <a:rPr lang="en-US" sz="2400" dirty="0"/>
              <a:t> </a:t>
            </a:r>
            <a:r>
              <a:rPr lang="en-US" sz="2400" dirty="0" err="1"/>
              <a:t>định</a:t>
            </a:r>
            <a:r>
              <a:rPr lang="en-US" sz="2400" dirty="0"/>
              <a:t>.</a:t>
            </a:r>
          </a:p>
          <a:p>
            <a:r>
              <a:rPr lang="en-US" sz="2400" dirty="0" err="1"/>
              <a:t>Người</a:t>
            </a:r>
            <a:r>
              <a:rPr lang="en-US" sz="2400" dirty="0"/>
              <a:t> </a:t>
            </a:r>
            <a:r>
              <a:rPr lang="en-US" sz="2400" dirty="0" err="1"/>
              <a:t>ngồi</a:t>
            </a:r>
            <a:r>
              <a:rPr lang="en-US" sz="2400" dirty="0"/>
              <a:t> </a:t>
            </a:r>
            <a:r>
              <a:rPr lang="en-US" sz="2400" dirty="0" err="1"/>
              <a:t>cùng</a:t>
            </a:r>
            <a:r>
              <a:rPr lang="en-US" sz="2400" dirty="0"/>
              <a:t> </a:t>
            </a:r>
            <a:r>
              <a:rPr lang="en-US" sz="2400" dirty="0" err="1"/>
              <a:t>hàng</a:t>
            </a:r>
            <a:r>
              <a:rPr lang="en-US" sz="2400" dirty="0"/>
              <a:t> </a:t>
            </a:r>
            <a:r>
              <a:rPr lang="en-US" sz="2400" dirty="0" err="1"/>
              <a:t>hoặc</a:t>
            </a:r>
            <a:r>
              <a:rPr lang="en-US" sz="2400" dirty="0"/>
              <a:t> </a:t>
            </a:r>
            <a:r>
              <a:rPr lang="en-US" sz="2400" dirty="0" err="1"/>
              <a:t>trước</a:t>
            </a:r>
            <a:r>
              <a:rPr lang="en-US" sz="2400" dirty="0"/>
              <a:t> </a:t>
            </a:r>
            <a:r>
              <a:rPr lang="en-US" sz="2400" dirty="0" err="1"/>
              <a:t>sau</a:t>
            </a:r>
            <a:r>
              <a:rPr lang="en-US" sz="2400" dirty="0"/>
              <a:t> </a:t>
            </a:r>
            <a:r>
              <a:rPr lang="en-US" sz="2400" dirty="0" err="1"/>
              <a:t>hai</a:t>
            </a:r>
            <a:r>
              <a:rPr lang="en-US" sz="2400" dirty="0"/>
              <a:t> </a:t>
            </a:r>
            <a:r>
              <a:rPr lang="en-US" sz="2400" dirty="0" err="1"/>
              <a:t>hàng</a:t>
            </a:r>
            <a:r>
              <a:rPr lang="en-US" sz="2400" dirty="0"/>
              <a:t> </a:t>
            </a:r>
            <a:r>
              <a:rPr lang="en-US" sz="2400" dirty="0" err="1"/>
              <a:t>ghế</a:t>
            </a:r>
            <a:r>
              <a:rPr lang="en-US" sz="2400" dirty="0"/>
              <a:t> (2 </a:t>
            </a:r>
            <a:r>
              <a:rPr lang="en-US" sz="2400" dirty="0" err="1"/>
              <a:t>mét</a:t>
            </a:r>
            <a:r>
              <a:rPr lang="en-US" sz="2400" dirty="0"/>
              <a:t>) </a:t>
            </a:r>
            <a:r>
              <a:rPr lang="en-US" sz="2400" dirty="0" err="1"/>
              <a:t>trên</a:t>
            </a:r>
            <a:r>
              <a:rPr lang="en-US" sz="2400" dirty="0"/>
              <a:t> </a:t>
            </a:r>
            <a:r>
              <a:rPr lang="en-US" sz="2400" dirty="0" err="1"/>
              <a:t>cùng</a:t>
            </a:r>
            <a:r>
              <a:rPr lang="en-US" sz="2400" dirty="0"/>
              <a:t> </a:t>
            </a:r>
            <a:r>
              <a:rPr lang="en-US" sz="2400" dirty="0" err="1"/>
              <a:t>một</a:t>
            </a:r>
            <a:r>
              <a:rPr lang="en-US" sz="2400" dirty="0"/>
              <a:t> </a:t>
            </a:r>
            <a:r>
              <a:rPr lang="en-US" sz="2400" dirty="0" err="1"/>
              <a:t>chuyến</a:t>
            </a:r>
            <a:r>
              <a:rPr lang="en-US" sz="2400" dirty="0"/>
              <a:t> </a:t>
            </a:r>
            <a:r>
              <a:rPr lang="en-US" sz="2400" dirty="0" err="1"/>
              <a:t>xe</a:t>
            </a:r>
            <a:r>
              <a:rPr lang="en-US" sz="2400" dirty="0"/>
              <a:t>/toa </a:t>
            </a:r>
            <a:r>
              <a:rPr lang="en-US" sz="2400" dirty="0" err="1"/>
              <a:t>tàu</a:t>
            </a:r>
            <a:r>
              <a:rPr lang="en-US" sz="2400" dirty="0"/>
              <a:t>/</a:t>
            </a:r>
            <a:r>
              <a:rPr lang="en-US" sz="2400" dirty="0" err="1"/>
              <a:t>máy</a:t>
            </a:r>
            <a:r>
              <a:rPr lang="en-US" sz="2400" dirty="0"/>
              <a:t> bay </a:t>
            </a:r>
            <a:r>
              <a:rPr lang="en-US" sz="2400" dirty="0" err="1"/>
              <a:t>với</a:t>
            </a:r>
            <a:r>
              <a:rPr lang="en-US" sz="2400" dirty="0"/>
              <a:t> </a:t>
            </a:r>
            <a:r>
              <a:rPr lang="en-US" sz="2400" dirty="0" err="1"/>
              <a:t>trường</a:t>
            </a:r>
            <a:r>
              <a:rPr lang="en-US" sz="2400" dirty="0"/>
              <a:t> </a:t>
            </a:r>
            <a:r>
              <a:rPr lang="en-US" sz="2400" dirty="0" err="1"/>
              <a:t>hợp</a:t>
            </a:r>
            <a:r>
              <a:rPr lang="en-US" sz="2400" dirty="0"/>
              <a:t> </a:t>
            </a:r>
            <a:r>
              <a:rPr lang="en-US" sz="2400" dirty="0" err="1"/>
              <a:t>bệnh</a:t>
            </a:r>
            <a:r>
              <a:rPr lang="en-US" sz="2400" dirty="0"/>
              <a:t> </a:t>
            </a:r>
            <a:r>
              <a:rPr lang="en-US" sz="2400" dirty="0" err="1"/>
              <a:t>xác</a:t>
            </a:r>
            <a:r>
              <a:rPr lang="en-US" sz="2400" dirty="0"/>
              <a:t> </a:t>
            </a:r>
            <a:r>
              <a:rPr lang="en-US" sz="2400" dirty="0" err="1"/>
              <a:t>định</a:t>
            </a:r>
            <a:r>
              <a:rPr lang="en-US" sz="2400" dirty="0"/>
              <a:t>.</a:t>
            </a:r>
          </a:p>
          <a:p>
            <a:r>
              <a:rPr lang="en-US" sz="2400" dirty="0" err="1"/>
              <a:t>Người</a:t>
            </a:r>
            <a:r>
              <a:rPr lang="en-US" sz="2400" dirty="0"/>
              <a:t> </a:t>
            </a:r>
            <a:r>
              <a:rPr lang="en-US" sz="2400" dirty="0" err="1"/>
              <a:t>sống</a:t>
            </a:r>
            <a:r>
              <a:rPr lang="en-US" sz="2400" dirty="0"/>
              <a:t> </a:t>
            </a:r>
            <a:r>
              <a:rPr lang="en-US" sz="2400" dirty="0" err="1"/>
              <a:t>trong</a:t>
            </a:r>
            <a:r>
              <a:rPr lang="en-US" sz="2400" dirty="0"/>
              <a:t> </a:t>
            </a:r>
            <a:r>
              <a:rPr lang="en-US" sz="2400" dirty="0" err="1"/>
              <a:t>cùng</a:t>
            </a:r>
            <a:r>
              <a:rPr lang="en-US" sz="2400" dirty="0"/>
              <a:t> </a:t>
            </a:r>
            <a:r>
              <a:rPr lang="en-US" sz="2400" dirty="0" err="1"/>
              <a:t>gia</a:t>
            </a:r>
            <a:r>
              <a:rPr lang="en-US" sz="2400" dirty="0"/>
              <a:t> </a:t>
            </a:r>
            <a:r>
              <a:rPr lang="en-US" sz="2400" dirty="0" err="1"/>
              <a:t>đình</a:t>
            </a:r>
            <a:r>
              <a:rPr lang="en-US" sz="2400" dirty="0"/>
              <a:t> </a:t>
            </a:r>
            <a:r>
              <a:rPr lang="en-US" sz="2400" dirty="0" err="1"/>
              <a:t>với</a:t>
            </a:r>
            <a:r>
              <a:rPr lang="en-US" sz="2400" dirty="0"/>
              <a:t> </a:t>
            </a:r>
            <a:r>
              <a:rPr lang="en-US" sz="2400" dirty="0" err="1"/>
              <a:t>trường</a:t>
            </a:r>
            <a:r>
              <a:rPr lang="en-US" sz="2400" dirty="0"/>
              <a:t> </a:t>
            </a:r>
            <a:r>
              <a:rPr lang="en-US" sz="2400" dirty="0" err="1"/>
              <a:t>hợp</a:t>
            </a:r>
            <a:r>
              <a:rPr lang="en-US" sz="2400" dirty="0"/>
              <a:t> </a:t>
            </a:r>
            <a:r>
              <a:rPr lang="en-US" sz="2400" dirty="0" err="1"/>
              <a:t>bệnh</a:t>
            </a:r>
            <a:r>
              <a:rPr lang="en-US" sz="2400" dirty="0"/>
              <a:t> </a:t>
            </a:r>
            <a:r>
              <a:rPr lang="en-US" sz="2400" dirty="0" err="1"/>
              <a:t>xác</a:t>
            </a:r>
            <a:r>
              <a:rPr lang="en-US" sz="2400" dirty="0"/>
              <a:t> </a:t>
            </a:r>
            <a:r>
              <a:rPr lang="en-US" sz="2400" dirty="0" err="1"/>
              <a:t>định</a:t>
            </a:r>
            <a:r>
              <a:rPr lang="en-US" sz="2400" dirty="0"/>
              <a:t>.</a:t>
            </a:r>
          </a:p>
        </p:txBody>
      </p:sp>
      <p:sp>
        <p:nvSpPr>
          <p:cNvPr id="24579" name="Title 1"/>
          <p:cNvSpPr>
            <a:spLocks noGrp="1"/>
          </p:cNvSpPr>
          <p:nvPr>
            <p:ph type="title"/>
          </p:nvPr>
        </p:nvSpPr>
        <p:spPr>
          <a:xfrm>
            <a:off x="609600" y="381000"/>
            <a:ext cx="8229600" cy="990600"/>
          </a:xfrm>
        </p:spPr>
        <p:txBody>
          <a:bodyPr/>
          <a:lstStyle/>
          <a:p>
            <a:pPr eaLnBrk="1" hangingPunct="1"/>
            <a:r>
              <a:rPr lang="pt-BR" altLang="vi-VN" sz="4000" b="1" dirty="0"/>
              <a:t>ĐỊNH NGHĨA TRƯỜNG HỢP BỆNH (3)</a:t>
            </a:r>
            <a:endParaRPr lang="en-US" altLang="vi-VN"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Effect transition="in" filter="blinds(horizontal)">
                                      <p:cBhvr>
                                        <p:cTn id="7" dur="500"/>
                                        <p:tgtEl>
                                          <p:spTgt spid="245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8">
                                            <p:txEl>
                                              <p:pRg st="1" end="1"/>
                                            </p:txEl>
                                          </p:spTgt>
                                        </p:tgtEl>
                                        <p:attrNameLst>
                                          <p:attrName>style.visibility</p:attrName>
                                        </p:attrNameLst>
                                      </p:cBhvr>
                                      <p:to>
                                        <p:strVal val="visible"/>
                                      </p:to>
                                    </p:set>
                                    <p:animEffect transition="in" filter="blinds(horizontal)">
                                      <p:cBhvr>
                                        <p:cTn id="12" dur="500"/>
                                        <p:tgtEl>
                                          <p:spTgt spid="245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8">
                                            <p:txEl>
                                              <p:pRg st="2" end="2"/>
                                            </p:txEl>
                                          </p:spTgt>
                                        </p:tgtEl>
                                        <p:attrNameLst>
                                          <p:attrName>style.visibility</p:attrName>
                                        </p:attrNameLst>
                                      </p:cBhvr>
                                      <p:to>
                                        <p:strVal val="visible"/>
                                      </p:to>
                                    </p:set>
                                    <p:animEffect transition="in" filter="blinds(horizontal)">
                                      <p:cBhvr>
                                        <p:cTn id="17" dur="500"/>
                                        <p:tgtEl>
                                          <p:spTgt spid="245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78">
                                            <p:txEl>
                                              <p:pRg st="3" end="3"/>
                                            </p:txEl>
                                          </p:spTgt>
                                        </p:tgtEl>
                                        <p:attrNameLst>
                                          <p:attrName>style.visibility</p:attrName>
                                        </p:attrNameLst>
                                      </p:cBhvr>
                                      <p:to>
                                        <p:strVal val="visible"/>
                                      </p:to>
                                    </p:set>
                                    <p:animEffect transition="in" filter="blinds(horizontal)">
                                      <p:cBhvr>
                                        <p:cTn id="22" dur="500"/>
                                        <p:tgtEl>
                                          <p:spTgt spid="245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578">
                                            <p:txEl>
                                              <p:pRg st="4" end="4"/>
                                            </p:txEl>
                                          </p:spTgt>
                                        </p:tgtEl>
                                        <p:attrNameLst>
                                          <p:attrName>style.visibility</p:attrName>
                                        </p:attrNameLst>
                                      </p:cBhvr>
                                      <p:to>
                                        <p:strVal val="visible"/>
                                      </p:to>
                                    </p:set>
                                    <p:animEffect transition="in" filter="blinds(horizontal)">
                                      <p:cBhvr>
                                        <p:cTn id="27" dur="500"/>
                                        <p:tgtEl>
                                          <p:spTgt spid="245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09600" y="381000"/>
            <a:ext cx="8229600" cy="990600"/>
          </a:xfrm>
        </p:spPr>
        <p:txBody>
          <a:bodyPr/>
          <a:lstStyle/>
          <a:p>
            <a:pPr eaLnBrk="1" hangingPunct="1"/>
            <a:r>
              <a:rPr lang="pt-BR" altLang="vi-VN" sz="4000" b="1"/>
              <a:t>ĐỊNH NGHĨA Ổ</a:t>
            </a:r>
            <a:r>
              <a:rPr lang="pt-BR" altLang="vi-VN" sz="3600" b="1"/>
              <a:t> </a:t>
            </a:r>
            <a:r>
              <a:rPr lang="pt-BR" altLang="vi-VN" sz="4000" b="1"/>
              <a:t>DỊCH</a:t>
            </a:r>
            <a:endParaRPr lang="en-US" altLang="vi-VN" sz="4000" b="1"/>
          </a:p>
        </p:txBody>
      </p:sp>
      <p:sp>
        <p:nvSpPr>
          <p:cNvPr id="27651" name="Content Placeholder 2"/>
          <p:cNvSpPr>
            <a:spLocks noGrp="1"/>
          </p:cNvSpPr>
          <p:nvPr>
            <p:ph idx="1"/>
          </p:nvPr>
        </p:nvSpPr>
        <p:spPr>
          <a:xfrm>
            <a:off x="533400" y="1447800"/>
            <a:ext cx="8229600" cy="4800600"/>
          </a:xfrm>
        </p:spPr>
        <p:txBody>
          <a:bodyPr/>
          <a:lstStyle/>
          <a:p>
            <a:pPr eaLnBrk="1" hangingPunct="1"/>
            <a:r>
              <a:rPr lang="vi-VN" altLang="vi-VN" b="1" dirty="0">
                <a:latin typeface="Calibri" pitchFamily="34" charset="0"/>
                <a:ea typeface="Calibri" pitchFamily="34" charset="0"/>
                <a:cs typeface="Calibri" pitchFamily="34" charset="0"/>
              </a:rPr>
              <a:t>Ổ </a:t>
            </a:r>
            <a:r>
              <a:rPr lang="vi-VN" altLang="vi-VN" b="1" dirty="0" err="1">
                <a:latin typeface="Calibri" pitchFamily="34" charset="0"/>
                <a:ea typeface="Calibri" pitchFamily="34" charset="0"/>
                <a:cs typeface="Calibri" pitchFamily="34" charset="0"/>
              </a:rPr>
              <a:t>dịch</a:t>
            </a:r>
            <a:r>
              <a:rPr lang="vi-VN" altLang="vi-VN" b="1" dirty="0">
                <a:latin typeface="Calibri" pitchFamily="34" charset="0"/>
                <a:ea typeface="Calibri" pitchFamily="34" charset="0"/>
                <a:cs typeface="Calibri" pitchFamily="34" charset="0"/>
              </a:rPr>
              <a:t>: </a:t>
            </a:r>
            <a:endParaRPr lang="en-US" altLang="vi-VN" b="1" dirty="0">
              <a:ea typeface="Calibri" pitchFamily="34" charset="0"/>
              <a:cs typeface="Calibri" pitchFamily="34" charset="0"/>
            </a:endParaRPr>
          </a:p>
          <a:p>
            <a:pPr eaLnBrk="1" hangingPunct="1">
              <a:spcAft>
                <a:spcPts val="1200"/>
              </a:spcAft>
              <a:buFont typeface="Arial" pitchFamily="34" charset="0"/>
              <a:buNone/>
            </a:pPr>
            <a:r>
              <a:rPr lang="en-US" altLang="vi-VN" b="1" dirty="0">
                <a:ea typeface="Calibri" pitchFamily="34" charset="0"/>
                <a:cs typeface="Calibri" pitchFamily="34" charset="0"/>
              </a:rPr>
              <a:t>	</a:t>
            </a:r>
            <a:r>
              <a:rPr lang="en-US" altLang="vi-VN" dirty="0" err="1"/>
              <a:t>Một</a:t>
            </a:r>
            <a:r>
              <a:rPr lang="en-US" altLang="vi-VN" dirty="0"/>
              <a:t> </a:t>
            </a:r>
            <a:r>
              <a:rPr lang="en-US" altLang="vi-VN" dirty="0" err="1"/>
              <a:t>nơi</a:t>
            </a:r>
            <a:r>
              <a:rPr lang="en-US" altLang="vi-VN" dirty="0"/>
              <a:t> (</a:t>
            </a:r>
            <a:r>
              <a:rPr lang="en-US" altLang="vi-VN" dirty="0" err="1"/>
              <a:t>thôn</a:t>
            </a:r>
            <a:r>
              <a:rPr lang="en-US" altLang="vi-VN" dirty="0"/>
              <a:t>, </a:t>
            </a:r>
            <a:r>
              <a:rPr lang="en-US" altLang="vi-VN" dirty="0" err="1"/>
              <a:t>xóm</a:t>
            </a:r>
            <a:r>
              <a:rPr lang="en-US" altLang="vi-VN" dirty="0"/>
              <a:t>, </a:t>
            </a:r>
            <a:r>
              <a:rPr lang="en-US" altLang="vi-VN" dirty="0" err="1"/>
              <a:t>đội</a:t>
            </a:r>
            <a:r>
              <a:rPr lang="en-US" altLang="vi-VN" dirty="0"/>
              <a:t>/</a:t>
            </a:r>
            <a:r>
              <a:rPr lang="en-US" altLang="vi-VN" dirty="0" err="1"/>
              <a:t>tổ</a:t>
            </a:r>
            <a:r>
              <a:rPr lang="en-US" altLang="vi-VN" dirty="0"/>
              <a:t> </a:t>
            </a:r>
            <a:r>
              <a:rPr lang="en-US" altLang="vi-VN" dirty="0" err="1"/>
              <a:t>dân</a:t>
            </a:r>
            <a:r>
              <a:rPr lang="en-US" altLang="vi-VN" dirty="0"/>
              <a:t> </a:t>
            </a:r>
            <a:r>
              <a:rPr lang="en-US" altLang="vi-VN" dirty="0" err="1"/>
              <a:t>phố</a:t>
            </a:r>
            <a:r>
              <a:rPr lang="en-US" altLang="vi-VN" dirty="0"/>
              <a:t>/</a:t>
            </a:r>
            <a:r>
              <a:rPr lang="en-US" altLang="vi-VN" dirty="0" err="1"/>
              <a:t>đơn</a:t>
            </a:r>
            <a:r>
              <a:rPr lang="en-US" altLang="vi-VN" dirty="0"/>
              <a:t> </a:t>
            </a:r>
            <a:r>
              <a:rPr lang="en-US" altLang="vi-VN" dirty="0" err="1"/>
              <a:t>vị</a:t>
            </a:r>
            <a:r>
              <a:rPr lang="en-US" altLang="vi-VN" dirty="0"/>
              <a:t>…) </a:t>
            </a:r>
            <a:r>
              <a:rPr lang="en-US" altLang="vi-VN" dirty="0" err="1"/>
              <a:t>ghi</a:t>
            </a:r>
            <a:r>
              <a:rPr lang="en-US" altLang="vi-VN" dirty="0"/>
              <a:t> </a:t>
            </a:r>
            <a:r>
              <a:rPr lang="en-US" altLang="vi-VN" dirty="0" err="1"/>
              <a:t>nhận</a:t>
            </a:r>
            <a:r>
              <a:rPr lang="en-US" altLang="vi-VN" dirty="0"/>
              <a:t> 1 </a:t>
            </a:r>
            <a:r>
              <a:rPr lang="en-US" altLang="vi-VN" dirty="0" err="1"/>
              <a:t>trường</a:t>
            </a:r>
            <a:r>
              <a:rPr lang="en-US" altLang="vi-VN" dirty="0"/>
              <a:t> </a:t>
            </a:r>
            <a:r>
              <a:rPr lang="en-US" altLang="vi-VN" dirty="0" err="1"/>
              <a:t>hợp</a:t>
            </a:r>
            <a:r>
              <a:rPr lang="en-US" altLang="vi-VN" dirty="0"/>
              <a:t> </a:t>
            </a:r>
            <a:r>
              <a:rPr lang="en-US" altLang="vi-VN" dirty="0" err="1"/>
              <a:t>xác</a:t>
            </a:r>
            <a:r>
              <a:rPr lang="en-US" altLang="vi-VN" dirty="0"/>
              <a:t> </a:t>
            </a:r>
            <a:r>
              <a:rPr lang="en-US" altLang="vi-VN" dirty="0" err="1"/>
              <a:t>định</a:t>
            </a:r>
            <a:r>
              <a:rPr lang="en-US" altLang="vi-VN" dirty="0"/>
              <a:t> </a:t>
            </a:r>
            <a:r>
              <a:rPr lang="en-US" altLang="vi-VN" dirty="0" err="1"/>
              <a:t>trở</a:t>
            </a:r>
            <a:r>
              <a:rPr lang="en-US" altLang="vi-VN" dirty="0"/>
              <a:t> </a:t>
            </a:r>
            <a:r>
              <a:rPr lang="en-US" altLang="vi-VN" dirty="0" err="1"/>
              <a:t>lên</a:t>
            </a:r>
            <a:r>
              <a:rPr lang="en-US" altLang="vi-VN" dirty="0"/>
              <a:t>.</a:t>
            </a:r>
            <a:endParaRPr lang="pt-BR" altLang="vi-VN" dirty="0">
              <a:ea typeface="Calibri" pitchFamily="34" charset="0"/>
              <a:cs typeface="Calibri" pitchFamily="34" charset="0"/>
            </a:endParaRPr>
          </a:p>
          <a:p>
            <a:pPr eaLnBrk="1" hangingPunct="1"/>
            <a:r>
              <a:rPr lang="pt-BR" altLang="vi-VN" b="1" dirty="0"/>
              <a:t>Ổ dịch chấm dứt:</a:t>
            </a:r>
            <a:r>
              <a:rPr lang="pt-BR" altLang="vi-VN" dirty="0"/>
              <a:t> </a:t>
            </a:r>
          </a:p>
          <a:p>
            <a:pPr eaLnBrk="1" hangingPunct="1">
              <a:buFont typeface="Arial" pitchFamily="34" charset="0"/>
              <a:buNone/>
            </a:pPr>
            <a:r>
              <a:rPr lang="pt-BR" altLang="vi-VN" dirty="0"/>
              <a:t>	</a:t>
            </a:r>
            <a:r>
              <a:rPr lang="en-US" altLang="vi-VN" dirty="0" err="1"/>
              <a:t>Khi</a:t>
            </a:r>
            <a:r>
              <a:rPr lang="en-US" altLang="vi-VN" dirty="0"/>
              <a:t> </a:t>
            </a:r>
            <a:r>
              <a:rPr lang="en-US" altLang="vi-VN" dirty="0" err="1"/>
              <a:t>không</a:t>
            </a:r>
            <a:r>
              <a:rPr lang="en-US" altLang="vi-VN" dirty="0"/>
              <a:t> </a:t>
            </a:r>
            <a:r>
              <a:rPr lang="en-US" altLang="vi-VN" dirty="0" err="1"/>
              <a:t>ghi</a:t>
            </a:r>
            <a:r>
              <a:rPr lang="en-US" altLang="vi-VN" dirty="0"/>
              <a:t> </a:t>
            </a:r>
            <a:r>
              <a:rPr lang="en-US" altLang="vi-VN" dirty="0" err="1"/>
              <a:t>nhận</a:t>
            </a:r>
            <a:r>
              <a:rPr lang="en-US" altLang="vi-VN" dirty="0"/>
              <a:t> </a:t>
            </a:r>
            <a:r>
              <a:rPr lang="en-US" altLang="vi-VN" dirty="0" err="1"/>
              <a:t>trường</a:t>
            </a:r>
            <a:r>
              <a:rPr lang="en-US" altLang="vi-VN" dirty="0"/>
              <a:t> </a:t>
            </a:r>
            <a:r>
              <a:rPr lang="en-US" altLang="vi-VN" dirty="0" err="1"/>
              <a:t>hợp</a:t>
            </a:r>
            <a:r>
              <a:rPr lang="en-US" altLang="vi-VN" dirty="0"/>
              <a:t> </a:t>
            </a:r>
            <a:r>
              <a:rPr lang="en-US" altLang="vi-VN" dirty="0" err="1"/>
              <a:t>mắc</a:t>
            </a:r>
            <a:r>
              <a:rPr lang="en-US" altLang="vi-VN" dirty="0"/>
              <a:t> </a:t>
            </a:r>
            <a:r>
              <a:rPr lang="en-US" altLang="vi-VN" dirty="0" err="1"/>
              <a:t>mới</a:t>
            </a:r>
            <a:r>
              <a:rPr lang="en-US" altLang="vi-VN" dirty="0"/>
              <a:t> </a:t>
            </a:r>
            <a:r>
              <a:rPr lang="en-US" altLang="vi-VN" dirty="0" err="1"/>
              <a:t>trong</a:t>
            </a:r>
            <a:r>
              <a:rPr lang="en-US" altLang="vi-VN" dirty="0"/>
              <a:t> </a:t>
            </a:r>
            <a:r>
              <a:rPr lang="en-US" altLang="vi-VN" dirty="0" err="1"/>
              <a:t>vòng</a:t>
            </a:r>
            <a:r>
              <a:rPr lang="en-US" altLang="vi-VN" dirty="0"/>
              <a:t> </a:t>
            </a:r>
            <a:r>
              <a:rPr lang="en-US" altLang="vi-VN" b="1" i="1" dirty="0">
                <a:solidFill>
                  <a:srgbClr val="FF0000"/>
                </a:solidFill>
              </a:rPr>
              <a:t>21 </a:t>
            </a:r>
            <a:r>
              <a:rPr lang="en-US" altLang="vi-VN" b="1" i="1" dirty="0" err="1">
                <a:solidFill>
                  <a:srgbClr val="FF0000"/>
                </a:solidFill>
              </a:rPr>
              <a:t>ngày</a:t>
            </a:r>
            <a:r>
              <a:rPr lang="en-US" altLang="vi-VN" b="1" i="1" dirty="0">
                <a:solidFill>
                  <a:srgbClr val="FF0000"/>
                </a:solidFill>
              </a:rPr>
              <a:t> </a:t>
            </a:r>
            <a:r>
              <a:rPr lang="en-US" altLang="vi-VN" dirty="0" err="1"/>
              <a:t>kể</a:t>
            </a:r>
            <a:r>
              <a:rPr lang="en-US" altLang="vi-VN" dirty="0"/>
              <a:t> </a:t>
            </a:r>
            <a:r>
              <a:rPr lang="en-US" altLang="vi-VN" dirty="0" err="1"/>
              <a:t>từ</a:t>
            </a:r>
            <a:r>
              <a:rPr lang="en-US" altLang="vi-VN" dirty="0"/>
              <a:t> </a:t>
            </a:r>
            <a:r>
              <a:rPr lang="en-US" altLang="vi-VN" dirty="0" err="1"/>
              <a:t>ngày</a:t>
            </a:r>
            <a:r>
              <a:rPr lang="en-US" altLang="vi-VN" dirty="0"/>
              <a:t> </a:t>
            </a:r>
            <a:r>
              <a:rPr lang="en-US" altLang="vi-VN" dirty="0" err="1"/>
              <a:t>khởi</a:t>
            </a:r>
            <a:r>
              <a:rPr lang="en-US" altLang="vi-VN" dirty="0"/>
              <a:t> </a:t>
            </a:r>
            <a:r>
              <a:rPr lang="en-US" altLang="vi-VN" dirty="0" err="1"/>
              <a:t>phát</a:t>
            </a:r>
            <a:r>
              <a:rPr lang="en-US" altLang="vi-VN" dirty="0"/>
              <a:t> </a:t>
            </a:r>
            <a:r>
              <a:rPr lang="en-US" altLang="vi-VN" dirty="0" err="1"/>
              <a:t>trường</a:t>
            </a:r>
            <a:r>
              <a:rPr lang="en-US" altLang="vi-VN" dirty="0"/>
              <a:t> </a:t>
            </a:r>
            <a:r>
              <a:rPr lang="en-US" altLang="vi-VN" dirty="0" err="1"/>
              <a:t>hợp</a:t>
            </a:r>
            <a:r>
              <a:rPr lang="en-US" altLang="vi-VN" dirty="0"/>
              <a:t> </a:t>
            </a:r>
            <a:r>
              <a:rPr lang="en-US" altLang="vi-VN" dirty="0" err="1"/>
              <a:t>bệnh</a:t>
            </a:r>
            <a:r>
              <a:rPr lang="en-US" altLang="vi-VN" dirty="0"/>
              <a:t> </a:t>
            </a:r>
            <a:r>
              <a:rPr lang="en-US" altLang="vi-VN" dirty="0" err="1"/>
              <a:t>gần</a:t>
            </a:r>
            <a:r>
              <a:rPr lang="en-US" altLang="vi-VN" dirty="0"/>
              <a:t> </a:t>
            </a:r>
            <a:r>
              <a:rPr lang="en-US" altLang="vi-VN" dirty="0" err="1"/>
              <a:t>nhất</a:t>
            </a:r>
            <a:r>
              <a:rPr lang="en-US" altLang="vi-V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linds(horizontal)">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blinds(horizontal)">
                                      <p:cBhvr>
                                        <p:cTn id="12" dur="500"/>
                                        <p:tgtEl>
                                          <p:spTgt spid="27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17" dur="500"/>
                                        <p:tgtEl>
                                          <p:spTgt spid="27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51">
                                            <p:txEl>
                                              <p:pRg st="3" end="3"/>
                                            </p:txEl>
                                          </p:spTgt>
                                        </p:tgtEl>
                                        <p:attrNameLst>
                                          <p:attrName>style.visibility</p:attrName>
                                        </p:attrNameLst>
                                      </p:cBhvr>
                                      <p:to>
                                        <p:strVal val="visible"/>
                                      </p:to>
                                    </p:set>
                                    <p:animEffect transition="in" filter="blinds(horizontal)">
                                      <p:cBhvr>
                                        <p:cTn id="22" dur="500"/>
                                        <p:tgtEl>
                                          <p:spTgt spid="2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7269" y="5284705"/>
            <a:ext cx="4835236" cy="530038"/>
          </a:xfrm>
          <a:custGeom>
            <a:avLst/>
            <a:gdLst/>
            <a:ahLst/>
            <a:cxnLst/>
            <a:rect l="l" t="t" r="r" b="b"/>
            <a:pathLst>
              <a:path w="5318760" h="600709">
                <a:moveTo>
                  <a:pt x="5318760" y="0"/>
                </a:moveTo>
                <a:lnTo>
                  <a:pt x="0" y="0"/>
                </a:lnTo>
                <a:lnTo>
                  <a:pt x="0" y="600456"/>
                </a:lnTo>
                <a:lnTo>
                  <a:pt x="4572" y="600456"/>
                </a:lnTo>
                <a:lnTo>
                  <a:pt x="7620" y="600456"/>
                </a:lnTo>
                <a:lnTo>
                  <a:pt x="5311140" y="600456"/>
                </a:lnTo>
                <a:lnTo>
                  <a:pt x="5314188" y="600456"/>
                </a:lnTo>
                <a:lnTo>
                  <a:pt x="5318760" y="600456"/>
                </a:lnTo>
                <a:lnTo>
                  <a:pt x="5318760" y="0"/>
                </a:lnTo>
                <a:close/>
              </a:path>
            </a:pathLst>
          </a:custGeom>
          <a:solidFill>
            <a:srgbClr val="5A9AD5"/>
          </a:solidFill>
        </p:spPr>
        <p:txBody>
          <a:bodyPr wrap="square" lIns="0" tIns="0" rIns="0" bIns="0" rtlCol="0"/>
          <a:lstStyle/>
          <a:p>
            <a:endParaRPr/>
          </a:p>
        </p:txBody>
      </p:sp>
      <p:sp>
        <p:nvSpPr>
          <p:cNvPr id="3" name="object 3"/>
          <p:cNvSpPr txBox="1"/>
          <p:nvPr/>
        </p:nvSpPr>
        <p:spPr>
          <a:xfrm>
            <a:off x="321425" y="5288727"/>
            <a:ext cx="4827155" cy="432726"/>
          </a:xfrm>
          <a:prstGeom prst="rect">
            <a:avLst/>
          </a:prstGeom>
        </p:spPr>
        <p:txBody>
          <a:bodyPr vert="horz" wrap="square" lIns="0" tIns="72941" rIns="0" bIns="0" rtlCol="0">
            <a:spAutoFit/>
          </a:bodyPr>
          <a:lstStyle/>
          <a:p>
            <a:pPr marL="66672" marR="376100">
              <a:lnSpc>
                <a:spcPts val="1445"/>
              </a:lnSpc>
              <a:spcBef>
                <a:spcPts val="574"/>
              </a:spcBef>
            </a:pPr>
            <a:r>
              <a:rPr sz="1300" spc="-49" dirty="0">
                <a:solidFill>
                  <a:srgbClr val="FFFFFF"/>
                </a:solidFill>
                <a:latin typeface="Arial"/>
                <a:cs typeface="Arial"/>
              </a:rPr>
              <a:t>https://suckhoedoisong.vn/bo-y-te-khuyen-cao-moi-nhat-phong-  chong-dich-benh-do-vi-rut-ncov-n168260.html</a:t>
            </a:r>
            <a:endParaRPr sz="1300">
              <a:latin typeface="Arial"/>
              <a:cs typeface="Arial"/>
            </a:endParaRPr>
          </a:p>
        </p:txBody>
      </p:sp>
      <p:grpSp>
        <p:nvGrpSpPr>
          <p:cNvPr id="4" name="object 4"/>
          <p:cNvGrpSpPr/>
          <p:nvPr/>
        </p:nvGrpSpPr>
        <p:grpSpPr>
          <a:xfrm>
            <a:off x="0" y="1085178"/>
            <a:ext cx="7826664" cy="4144496"/>
            <a:chOff x="0" y="1229868"/>
            <a:chExt cx="8609330" cy="4697095"/>
          </a:xfrm>
        </p:grpSpPr>
        <p:sp>
          <p:nvSpPr>
            <p:cNvPr id="5" name="object 5"/>
            <p:cNvSpPr/>
            <p:nvPr/>
          </p:nvSpPr>
          <p:spPr>
            <a:xfrm>
              <a:off x="4693920" y="2179320"/>
              <a:ext cx="2570988" cy="374751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403348" y="1583436"/>
              <a:ext cx="2308860" cy="374599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1234440"/>
              <a:ext cx="2403348" cy="3584447"/>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294119" y="1234439"/>
              <a:ext cx="2310765" cy="614680"/>
            </a:xfrm>
            <a:custGeom>
              <a:avLst/>
              <a:gdLst/>
              <a:ahLst/>
              <a:cxnLst/>
              <a:rect l="l" t="t" r="r" b="b"/>
              <a:pathLst>
                <a:path w="2310765" h="614680">
                  <a:moveTo>
                    <a:pt x="2310383" y="614171"/>
                  </a:moveTo>
                  <a:lnTo>
                    <a:pt x="2310383" y="0"/>
                  </a:lnTo>
                  <a:lnTo>
                    <a:pt x="0" y="0"/>
                  </a:lnTo>
                  <a:lnTo>
                    <a:pt x="0" y="614171"/>
                  </a:lnTo>
                  <a:lnTo>
                    <a:pt x="2310383" y="614171"/>
                  </a:lnTo>
                  <a:close/>
                </a:path>
              </a:pathLst>
            </a:custGeom>
            <a:solidFill>
              <a:srgbClr val="5A9AD5"/>
            </a:solidFill>
          </p:spPr>
          <p:txBody>
            <a:bodyPr wrap="square" lIns="0" tIns="0" rIns="0" bIns="0" rtlCol="0"/>
            <a:lstStyle/>
            <a:p>
              <a:endParaRPr/>
            </a:p>
          </p:txBody>
        </p:sp>
        <p:sp>
          <p:nvSpPr>
            <p:cNvPr id="9" name="object 9"/>
            <p:cNvSpPr/>
            <p:nvPr/>
          </p:nvSpPr>
          <p:spPr>
            <a:xfrm>
              <a:off x="6288024" y="1229868"/>
              <a:ext cx="2321560" cy="623570"/>
            </a:xfrm>
            <a:custGeom>
              <a:avLst/>
              <a:gdLst/>
              <a:ahLst/>
              <a:cxnLst/>
              <a:rect l="l" t="t" r="r" b="b"/>
              <a:pathLst>
                <a:path w="2321559" h="623569">
                  <a:moveTo>
                    <a:pt x="2321052" y="623316"/>
                  </a:moveTo>
                  <a:lnTo>
                    <a:pt x="2321052" y="0"/>
                  </a:lnTo>
                  <a:lnTo>
                    <a:pt x="0" y="0"/>
                  </a:lnTo>
                  <a:lnTo>
                    <a:pt x="0" y="623316"/>
                  </a:lnTo>
                  <a:lnTo>
                    <a:pt x="6096" y="623316"/>
                  </a:lnTo>
                  <a:lnTo>
                    <a:pt x="6096" y="10668"/>
                  </a:lnTo>
                  <a:lnTo>
                    <a:pt x="10668" y="4572"/>
                  </a:lnTo>
                  <a:lnTo>
                    <a:pt x="10668" y="10668"/>
                  </a:lnTo>
                  <a:lnTo>
                    <a:pt x="2310384" y="10668"/>
                  </a:lnTo>
                  <a:lnTo>
                    <a:pt x="2310384" y="4572"/>
                  </a:lnTo>
                  <a:lnTo>
                    <a:pt x="2316480" y="10668"/>
                  </a:lnTo>
                  <a:lnTo>
                    <a:pt x="2316480" y="623316"/>
                  </a:lnTo>
                  <a:lnTo>
                    <a:pt x="2321052" y="623316"/>
                  </a:lnTo>
                  <a:close/>
                </a:path>
                <a:path w="2321559" h="623569">
                  <a:moveTo>
                    <a:pt x="10668" y="10668"/>
                  </a:moveTo>
                  <a:lnTo>
                    <a:pt x="10668" y="4572"/>
                  </a:lnTo>
                  <a:lnTo>
                    <a:pt x="6096" y="10668"/>
                  </a:lnTo>
                  <a:lnTo>
                    <a:pt x="10668" y="10668"/>
                  </a:lnTo>
                  <a:close/>
                </a:path>
                <a:path w="2321559" h="623569">
                  <a:moveTo>
                    <a:pt x="10668" y="612648"/>
                  </a:moveTo>
                  <a:lnTo>
                    <a:pt x="10668" y="10668"/>
                  </a:lnTo>
                  <a:lnTo>
                    <a:pt x="6096" y="10668"/>
                  </a:lnTo>
                  <a:lnTo>
                    <a:pt x="6096" y="612648"/>
                  </a:lnTo>
                  <a:lnTo>
                    <a:pt x="10668" y="612648"/>
                  </a:lnTo>
                  <a:close/>
                </a:path>
                <a:path w="2321559" h="623569">
                  <a:moveTo>
                    <a:pt x="2316480" y="612648"/>
                  </a:moveTo>
                  <a:lnTo>
                    <a:pt x="6096" y="612648"/>
                  </a:lnTo>
                  <a:lnTo>
                    <a:pt x="10668" y="618744"/>
                  </a:lnTo>
                  <a:lnTo>
                    <a:pt x="10668" y="623316"/>
                  </a:lnTo>
                  <a:lnTo>
                    <a:pt x="2310384" y="623316"/>
                  </a:lnTo>
                  <a:lnTo>
                    <a:pt x="2310384" y="618744"/>
                  </a:lnTo>
                  <a:lnTo>
                    <a:pt x="2316480" y="612648"/>
                  </a:lnTo>
                  <a:close/>
                </a:path>
                <a:path w="2321559" h="623569">
                  <a:moveTo>
                    <a:pt x="10668" y="623316"/>
                  </a:moveTo>
                  <a:lnTo>
                    <a:pt x="10668" y="618744"/>
                  </a:lnTo>
                  <a:lnTo>
                    <a:pt x="6096" y="612648"/>
                  </a:lnTo>
                  <a:lnTo>
                    <a:pt x="6096" y="623316"/>
                  </a:lnTo>
                  <a:lnTo>
                    <a:pt x="10668" y="623316"/>
                  </a:lnTo>
                  <a:close/>
                </a:path>
                <a:path w="2321559" h="623569">
                  <a:moveTo>
                    <a:pt x="2316480" y="10668"/>
                  </a:moveTo>
                  <a:lnTo>
                    <a:pt x="2310384" y="4572"/>
                  </a:lnTo>
                  <a:lnTo>
                    <a:pt x="2310384" y="10668"/>
                  </a:lnTo>
                  <a:lnTo>
                    <a:pt x="2316480" y="10668"/>
                  </a:lnTo>
                  <a:close/>
                </a:path>
                <a:path w="2321559" h="623569">
                  <a:moveTo>
                    <a:pt x="2316480" y="612648"/>
                  </a:moveTo>
                  <a:lnTo>
                    <a:pt x="2316480" y="10668"/>
                  </a:lnTo>
                  <a:lnTo>
                    <a:pt x="2310384" y="10668"/>
                  </a:lnTo>
                  <a:lnTo>
                    <a:pt x="2310384" y="612648"/>
                  </a:lnTo>
                  <a:lnTo>
                    <a:pt x="2316480" y="612648"/>
                  </a:lnTo>
                  <a:close/>
                </a:path>
                <a:path w="2321559" h="623569">
                  <a:moveTo>
                    <a:pt x="2316480" y="623316"/>
                  </a:moveTo>
                  <a:lnTo>
                    <a:pt x="2316480" y="612648"/>
                  </a:lnTo>
                  <a:lnTo>
                    <a:pt x="2310384" y="618744"/>
                  </a:lnTo>
                  <a:lnTo>
                    <a:pt x="2310384" y="623316"/>
                  </a:lnTo>
                  <a:lnTo>
                    <a:pt x="2316480" y="623316"/>
                  </a:lnTo>
                  <a:close/>
                </a:path>
              </a:pathLst>
            </a:custGeom>
            <a:solidFill>
              <a:srgbClr val="40709B"/>
            </a:solidFill>
          </p:spPr>
          <p:txBody>
            <a:bodyPr wrap="square" lIns="0" tIns="0" rIns="0" bIns="0" rtlCol="0"/>
            <a:lstStyle/>
            <a:p>
              <a:endParaRPr/>
            </a:p>
          </p:txBody>
        </p:sp>
      </p:grpSp>
      <p:sp>
        <p:nvSpPr>
          <p:cNvPr id="10" name="object 10"/>
          <p:cNvSpPr/>
          <p:nvPr/>
        </p:nvSpPr>
        <p:spPr>
          <a:xfrm>
            <a:off x="6700058" y="2263141"/>
            <a:ext cx="2359429" cy="3396726"/>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5721927" y="1089211"/>
            <a:ext cx="2100695" cy="372209"/>
          </a:xfrm>
          <a:prstGeom prst="rect">
            <a:avLst/>
          </a:prstGeom>
        </p:spPr>
        <p:txBody>
          <a:bodyPr vert="horz" wrap="square" lIns="0" tIns="2849" rIns="0" bIns="0" rtlCol="0">
            <a:spAutoFit/>
          </a:bodyPr>
          <a:lstStyle/>
          <a:p>
            <a:pPr>
              <a:spcBef>
                <a:spcPts val="22"/>
              </a:spcBef>
            </a:pPr>
            <a:endParaRPr sz="1100">
              <a:latin typeface="Times New Roman"/>
              <a:cs typeface="Times New Roman"/>
            </a:endParaRPr>
          </a:p>
          <a:p>
            <a:pPr algn="ctr">
              <a:lnSpc>
                <a:spcPct val="100000"/>
              </a:lnSpc>
            </a:pPr>
            <a:r>
              <a:rPr sz="1300" spc="-31" dirty="0">
                <a:solidFill>
                  <a:srgbClr val="FFFFFF"/>
                </a:solidFill>
                <a:latin typeface="Arial"/>
                <a:cs typeface="Arial"/>
              </a:rPr>
              <a:t>Moh.gov</a:t>
            </a:r>
            <a:endParaRPr sz="1300">
              <a:latin typeface="Arial"/>
              <a:cs typeface="Arial"/>
            </a:endParaRPr>
          </a:p>
        </p:txBody>
      </p:sp>
      <p:sp>
        <p:nvSpPr>
          <p:cNvPr id="12" name="Rectangle 11"/>
          <p:cNvSpPr/>
          <p:nvPr/>
        </p:nvSpPr>
        <p:spPr>
          <a:xfrm>
            <a:off x="2514600" y="0"/>
            <a:ext cx="3694281" cy="369332"/>
          </a:xfrm>
          <a:prstGeom prst="rect">
            <a:avLst/>
          </a:prstGeom>
        </p:spPr>
        <p:txBody>
          <a:bodyPr wrap="square">
            <a:spAutoFit/>
          </a:bodyPr>
          <a:lstStyle/>
          <a:p>
            <a:r>
              <a:rPr lang="en-US" altLang="vi-VN" b="1" smtClean="0"/>
              <a:t>CÁC BIỆN PHÁP PHÒNG BỆNH </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0" y="-152400"/>
            <a:ext cx="8763000" cy="1143000"/>
          </a:xfrm>
        </p:spPr>
        <p:txBody>
          <a:bodyPr/>
          <a:lstStyle/>
          <a:p>
            <a:pPr eaLnBrk="1" hangingPunct="1"/>
            <a:r>
              <a:rPr lang="en-US" altLang="vi-VN" b="1"/>
              <a:t>CÁC BIỆN PHÁP PHÒNG BỆNH </a:t>
            </a:r>
            <a:endParaRPr lang="en-US" altLang="vi-VN" sz="3800" b="1" i="1"/>
          </a:p>
        </p:txBody>
      </p:sp>
      <p:sp>
        <p:nvSpPr>
          <p:cNvPr id="41987" name="Content Placeholder 2"/>
          <p:cNvSpPr>
            <a:spLocks noGrp="1"/>
          </p:cNvSpPr>
          <p:nvPr>
            <p:ph idx="1"/>
          </p:nvPr>
        </p:nvSpPr>
        <p:spPr>
          <a:xfrm>
            <a:off x="533400" y="1066800"/>
            <a:ext cx="8305800" cy="5181600"/>
          </a:xfrm>
        </p:spPr>
        <p:txBody>
          <a:bodyPr>
            <a:noAutofit/>
          </a:bodyPr>
          <a:lstStyle/>
          <a:p>
            <a:pPr marL="0" indent="0">
              <a:buFont typeface="Arial" pitchFamily="34" charset="0"/>
              <a:buNone/>
              <a:defRPr/>
            </a:pPr>
            <a:r>
              <a:rPr lang="en-US" sz="2200" b="1" dirty="0"/>
              <a:t>1. </a:t>
            </a:r>
            <a:r>
              <a:rPr lang="en-US" sz="2200" b="1" dirty="0" err="1"/>
              <a:t>Các</a:t>
            </a:r>
            <a:r>
              <a:rPr lang="en-US" sz="2200" b="1" dirty="0"/>
              <a:t> </a:t>
            </a:r>
            <a:r>
              <a:rPr lang="en-US" sz="2200" b="1" dirty="0" err="1"/>
              <a:t>biện</a:t>
            </a:r>
            <a:r>
              <a:rPr lang="en-US" sz="2200" b="1" dirty="0"/>
              <a:t> </a:t>
            </a:r>
            <a:r>
              <a:rPr lang="en-US" sz="2200" b="1" dirty="0" err="1"/>
              <a:t>pháp</a:t>
            </a:r>
            <a:r>
              <a:rPr lang="en-US" sz="2200" b="1" dirty="0"/>
              <a:t> </a:t>
            </a:r>
            <a:r>
              <a:rPr lang="en-US" sz="2200" b="1" dirty="0" err="1"/>
              <a:t>phòng</a:t>
            </a:r>
            <a:r>
              <a:rPr lang="en-US" sz="2200" b="1" dirty="0"/>
              <a:t> </a:t>
            </a:r>
            <a:r>
              <a:rPr lang="en-US" sz="2200" b="1" dirty="0" err="1"/>
              <a:t>bệnh</a:t>
            </a:r>
            <a:r>
              <a:rPr lang="en-US" sz="2200" b="1" dirty="0"/>
              <a:t> </a:t>
            </a:r>
            <a:r>
              <a:rPr lang="en-US" sz="2200" b="1" dirty="0" err="1"/>
              <a:t>chung</a:t>
            </a:r>
            <a:endParaRPr lang="en-US" sz="2200" b="1" dirty="0"/>
          </a:p>
          <a:p>
            <a:r>
              <a:rPr lang="en-US" sz="2200" dirty="0" err="1"/>
              <a:t>Tuyên</a:t>
            </a:r>
            <a:r>
              <a:rPr lang="en-US" sz="2200" dirty="0"/>
              <a:t> </a:t>
            </a:r>
            <a:r>
              <a:rPr lang="en-US" sz="2200" dirty="0" err="1"/>
              <a:t>truyền</a:t>
            </a:r>
            <a:r>
              <a:rPr lang="en-US" sz="2200" dirty="0"/>
              <a:t> </a:t>
            </a:r>
            <a:r>
              <a:rPr lang="en-US" sz="2200" dirty="0" err="1"/>
              <a:t>cho</a:t>
            </a:r>
            <a:r>
              <a:rPr lang="en-US" sz="2200" dirty="0"/>
              <a:t> </a:t>
            </a:r>
            <a:r>
              <a:rPr lang="en-US" sz="2200" dirty="0" err="1"/>
              <a:t>người</a:t>
            </a:r>
            <a:r>
              <a:rPr lang="en-US" sz="2200" dirty="0"/>
              <a:t> </a:t>
            </a:r>
            <a:r>
              <a:rPr lang="en-US" sz="2200" dirty="0" err="1"/>
              <a:t>dân</a:t>
            </a:r>
            <a:r>
              <a:rPr lang="en-US" sz="2200" dirty="0"/>
              <a:t> </a:t>
            </a:r>
            <a:r>
              <a:rPr lang="en-US" sz="2200" dirty="0" err="1"/>
              <a:t>về</a:t>
            </a:r>
            <a:r>
              <a:rPr lang="en-US" sz="2200" dirty="0"/>
              <a:t> </a:t>
            </a:r>
            <a:r>
              <a:rPr lang="en-US" sz="2200" dirty="0" err="1"/>
              <a:t>bệnh</a:t>
            </a:r>
            <a:r>
              <a:rPr lang="en-US" sz="2200" dirty="0"/>
              <a:t> </a:t>
            </a:r>
            <a:r>
              <a:rPr lang="en-US" sz="2200" dirty="0" err="1"/>
              <a:t>viêm</a:t>
            </a:r>
            <a:r>
              <a:rPr lang="en-US" sz="2200" dirty="0"/>
              <a:t> </a:t>
            </a:r>
            <a:r>
              <a:rPr lang="en-US" sz="2200" dirty="0" err="1"/>
              <a:t>đường</a:t>
            </a:r>
            <a:r>
              <a:rPr lang="en-US" sz="2200" dirty="0"/>
              <a:t> </a:t>
            </a:r>
            <a:r>
              <a:rPr lang="en-US" sz="2200" dirty="0" err="1"/>
              <a:t>hô</a:t>
            </a:r>
            <a:r>
              <a:rPr lang="en-US" sz="2200" dirty="0"/>
              <a:t> </a:t>
            </a:r>
            <a:r>
              <a:rPr lang="en-US" sz="2200" dirty="0" err="1"/>
              <a:t>hấp</a:t>
            </a:r>
            <a:r>
              <a:rPr lang="en-US" sz="2200" dirty="0"/>
              <a:t> </a:t>
            </a:r>
            <a:r>
              <a:rPr lang="en-US" sz="2200" dirty="0" err="1"/>
              <a:t>cấp</a:t>
            </a:r>
            <a:r>
              <a:rPr lang="en-US" sz="2200" dirty="0"/>
              <a:t> </a:t>
            </a:r>
            <a:r>
              <a:rPr lang="en-US" sz="2200" dirty="0" err="1"/>
              <a:t>tính</a:t>
            </a:r>
            <a:r>
              <a:rPr lang="en-US" sz="2200" dirty="0"/>
              <a:t> do </a:t>
            </a:r>
            <a:r>
              <a:rPr lang="en-US" sz="2200" dirty="0" err="1"/>
              <a:t>nCoV</a:t>
            </a:r>
            <a:r>
              <a:rPr lang="en-US" sz="2200" dirty="0"/>
              <a:t> </a:t>
            </a:r>
            <a:r>
              <a:rPr lang="en-US" sz="2200" dirty="0" err="1"/>
              <a:t>và</a:t>
            </a:r>
            <a:r>
              <a:rPr lang="en-US" sz="2200" dirty="0"/>
              <a:t> </a:t>
            </a:r>
            <a:r>
              <a:rPr lang="en-US" sz="2200" dirty="0" err="1"/>
              <a:t>các</a:t>
            </a:r>
            <a:r>
              <a:rPr lang="en-US" sz="2200" dirty="0"/>
              <a:t> </a:t>
            </a:r>
            <a:r>
              <a:rPr lang="en-US" sz="2200" dirty="0" err="1"/>
              <a:t>biện</a:t>
            </a:r>
            <a:r>
              <a:rPr lang="en-US" sz="2200" dirty="0"/>
              <a:t> </a:t>
            </a:r>
            <a:r>
              <a:rPr lang="en-US" sz="2200" dirty="0" err="1"/>
              <a:t>pháp</a:t>
            </a:r>
            <a:r>
              <a:rPr lang="en-US" sz="2200" dirty="0"/>
              <a:t> </a:t>
            </a:r>
            <a:r>
              <a:rPr lang="en-US" sz="2200" dirty="0" err="1"/>
              <a:t>phòng</a:t>
            </a:r>
            <a:r>
              <a:rPr lang="en-US" sz="2200" dirty="0"/>
              <a:t> </a:t>
            </a:r>
            <a:r>
              <a:rPr lang="en-US" sz="2200" dirty="0" err="1"/>
              <a:t>bệnh</a:t>
            </a:r>
            <a:r>
              <a:rPr lang="en-US" sz="2200" dirty="0"/>
              <a:t>, </a:t>
            </a:r>
            <a:r>
              <a:rPr lang="en-US" sz="2200" dirty="0" err="1"/>
              <a:t>cũng</a:t>
            </a:r>
            <a:r>
              <a:rPr lang="en-US" sz="2200" dirty="0"/>
              <a:t> </a:t>
            </a:r>
            <a:r>
              <a:rPr lang="en-US" sz="2200" dirty="0" err="1"/>
              <a:t>như</a:t>
            </a:r>
            <a:r>
              <a:rPr lang="en-US" sz="2200" dirty="0"/>
              <a:t> </a:t>
            </a:r>
            <a:r>
              <a:rPr lang="en-US" sz="2200" dirty="0" err="1"/>
              <a:t>cách</a:t>
            </a:r>
            <a:r>
              <a:rPr lang="en-US" sz="2200" dirty="0"/>
              <a:t> </a:t>
            </a:r>
            <a:r>
              <a:rPr lang="en-US" sz="2200" dirty="0" err="1"/>
              <a:t>thức</a:t>
            </a:r>
            <a:r>
              <a:rPr lang="en-US" sz="2200" dirty="0"/>
              <a:t> </a:t>
            </a:r>
            <a:r>
              <a:rPr lang="en-US" sz="2200" dirty="0" err="1"/>
              <a:t>tự</a:t>
            </a:r>
            <a:r>
              <a:rPr lang="en-US" sz="2200" dirty="0"/>
              <a:t> </a:t>
            </a:r>
            <a:r>
              <a:rPr lang="en-US" sz="2200" dirty="0" err="1"/>
              <a:t>theo</a:t>
            </a:r>
            <a:r>
              <a:rPr lang="en-US" sz="2200" dirty="0"/>
              <a:t> </a:t>
            </a:r>
            <a:r>
              <a:rPr lang="en-US" sz="2200" dirty="0" err="1"/>
              <a:t>dõi</a:t>
            </a:r>
            <a:r>
              <a:rPr lang="en-US" sz="2200" dirty="0"/>
              <a:t> </a:t>
            </a:r>
            <a:r>
              <a:rPr lang="en-US" sz="2200" dirty="0" err="1"/>
              <a:t>sức</a:t>
            </a:r>
            <a:r>
              <a:rPr lang="en-US" sz="2200" dirty="0"/>
              <a:t> </a:t>
            </a:r>
            <a:r>
              <a:rPr lang="en-US" sz="2200" dirty="0" err="1"/>
              <a:t>khỏe</a:t>
            </a:r>
            <a:r>
              <a:rPr lang="en-US" sz="2200" dirty="0"/>
              <a:t>, </a:t>
            </a:r>
            <a:r>
              <a:rPr lang="en-US" sz="2200" dirty="0" err="1"/>
              <a:t>khai</a:t>
            </a:r>
            <a:r>
              <a:rPr lang="en-US" sz="2200" dirty="0"/>
              <a:t> </a:t>
            </a:r>
            <a:r>
              <a:rPr lang="en-US" sz="2200" dirty="0" err="1"/>
              <a:t>báo</a:t>
            </a:r>
            <a:r>
              <a:rPr lang="en-US" sz="2200" dirty="0"/>
              <a:t> </a:t>
            </a:r>
            <a:r>
              <a:rPr lang="en-US" sz="2200" dirty="0" err="1"/>
              <a:t>khi</a:t>
            </a:r>
            <a:r>
              <a:rPr lang="en-US" sz="2200" dirty="0"/>
              <a:t> </a:t>
            </a:r>
            <a:r>
              <a:rPr lang="en-US" sz="2200" dirty="0" err="1"/>
              <a:t>có</a:t>
            </a:r>
            <a:r>
              <a:rPr lang="en-US" sz="2200" dirty="0"/>
              <a:t> </a:t>
            </a:r>
            <a:r>
              <a:rPr lang="en-US" sz="2200" dirty="0" err="1"/>
              <a:t>biểu</a:t>
            </a:r>
            <a:r>
              <a:rPr lang="en-US" sz="2200" dirty="0"/>
              <a:t> </a:t>
            </a:r>
            <a:r>
              <a:rPr lang="en-US" sz="2200" dirty="0" err="1"/>
              <a:t>hiện</a:t>
            </a:r>
            <a:r>
              <a:rPr lang="en-US" sz="2200" dirty="0"/>
              <a:t> </a:t>
            </a:r>
            <a:r>
              <a:rPr lang="en-US" sz="2200" dirty="0" err="1"/>
              <a:t>nghi</a:t>
            </a:r>
            <a:r>
              <a:rPr lang="en-US" sz="2200" dirty="0"/>
              <a:t> </a:t>
            </a:r>
            <a:r>
              <a:rPr lang="en-US" sz="2200" dirty="0" err="1"/>
              <a:t>ngờ</a:t>
            </a:r>
            <a:r>
              <a:rPr lang="en-US" sz="2200" dirty="0"/>
              <a:t> </a:t>
            </a:r>
            <a:r>
              <a:rPr lang="en-US" sz="2200" dirty="0" err="1"/>
              <a:t>mắc</a:t>
            </a:r>
            <a:r>
              <a:rPr lang="en-US" sz="2200" dirty="0"/>
              <a:t> </a:t>
            </a:r>
            <a:r>
              <a:rPr lang="en-US" sz="2200" dirty="0" err="1"/>
              <a:t>bệnh</a:t>
            </a:r>
            <a:r>
              <a:rPr lang="en-US" sz="2200" dirty="0"/>
              <a:t>, </a:t>
            </a:r>
            <a:r>
              <a:rPr lang="en-US" sz="2200" dirty="0" err="1"/>
              <a:t>đặc</a:t>
            </a:r>
            <a:r>
              <a:rPr lang="en-US" sz="2200" dirty="0"/>
              <a:t> </a:t>
            </a:r>
            <a:r>
              <a:rPr lang="en-US" sz="2200" dirty="0" err="1"/>
              <a:t>biệt</a:t>
            </a:r>
            <a:r>
              <a:rPr lang="en-US" sz="2200" dirty="0"/>
              <a:t> </a:t>
            </a:r>
            <a:r>
              <a:rPr lang="en-US" sz="2200" dirty="0" err="1"/>
              <a:t>cho</a:t>
            </a:r>
            <a:r>
              <a:rPr lang="en-US" sz="2200" dirty="0"/>
              <a:t> </a:t>
            </a:r>
            <a:r>
              <a:rPr lang="en-US" sz="2200" dirty="0" err="1"/>
              <a:t>những</a:t>
            </a:r>
            <a:r>
              <a:rPr lang="en-US" sz="2200" dirty="0"/>
              <a:t> </a:t>
            </a:r>
            <a:r>
              <a:rPr lang="en-US" sz="2200" dirty="0" err="1"/>
              <a:t>người</a:t>
            </a:r>
            <a:r>
              <a:rPr lang="en-US" sz="2200" dirty="0"/>
              <a:t> </a:t>
            </a:r>
            <a:r>
              <a:rPr lang="en-US" sz="2200" dirty="0" err="1"/>
              <a:t>đến</a:t>
            </a:r>
            <a:r>
              <a:rPr lang="en-US" sz="2200" dirty="0"/>
              <a:t> </a:t>
            </a:r>
            <a:r>
              <a:rPr lang="en-US" sz="2200" dirty="0" err="1"/>
              <a:t>Việt</a:t>
            </a:r>
            <a:r>
              <a:rPr lang="en-US" sz="2200" dirty="0"/>
              <a:t> Nam </a:t>
            </a:r>
            <a:r>
              <a:rPr lang="en-US" sz="2200" dirty="0" err="1"/>
              <a:t>từ</a:t>
            </a:r>
            <a:r>
              <a:rPr lang="en-US" sz="2200" dirty="0"/>
              <a:t> </a:t>
            </a:r>
            <a:r>
              <a:rPr lang="en-US" sz="2200" dirty="0" err="1"/>
              <a:t>vùng</a:t>
            </a:r>
            <a:r>
              <a:rPr lang="en-US" sz="2200" dirty="0"/>
              <a:t> </a:t>
            </a:r>
            <a:r>
              <a:rPr lang="en-US" sz="2200" dirty="0" err="1"/>
              <a:t>có</a:t>
            </a:r>
            <a:r>
              <a:rPr lang="en-US" sz="2200" dirty="0"/>
              <a:t> </a:t>
            </a:r>
            <a:r>
              <a:rPr lang="en-US" sz="2200" dirty="0" err="1"/>
              <a:t>dịch</a:t>
            </a:r>
            <a:r>
              <a:rPr lang="en-US" sz="2200" dirty="0"/>
              <a:t> hay </a:t>
            </a:r>
            <a:r>
              <a:rPr lang="en-US" sz="2200" dirty="0" err="1"/>
              <a:t>những</a:t>
            </a:r>
            <a:r>
              <a:rPr lang="en-US" sz="2200" dirty="0"/>
              <a:t> </a:t>
            </a:r>
            <a:r>
              <a:rPr lang="en-US" sz="2200" dirty="0" err="1"/>
              <a:t>người</a:t>
            </a:r>
            <a:r>
              <a:rPr lang="en-US" sz="2200" dirty="0"/>
              <a:t> </a:t>
            </a:r>
            <a:r>
              <a:rPr lang="en-US" sz="2200" dirty="0" err="1"/>
              <a:t>từ</a:t>
            </a:r>
            <a:r>
              <a:rPr lang="en-US" sz="2200" dirty="0"/>
              <a:t> </a:t>
            </a:r>
            <a:r>
              <a:rPr lang="en-US" sz="2200" dirty="0" err="1"/>
              <a:t>Việt</a:t>
            </a:r>
            <a:r>
              <a:rPr lang="en-US" sz="2200" dirty="0"/>
              <a:t> Nam </a:t>
            </a:r>
            <a:r>
              <a:rPr lang="en-US" sz="2200" dirty="0" err="1"/>
              <a:t>đến</a:t>
            </a:r>
            <a:r>
              <a:rPr lang="en-US" sz="2200" dirty="0"/>
              <a:t> </a:t>
            </a:r>
            <a:r>
              <a:rPr lang="en-US" sz="2200" dirty="0" err="1"/>
              <a:t>vùng</a:t>
            </a:r>
            <a:r>
              <a:rPr lang="en-US" sz="2200" dirty="0"/>
              <a:t> </a:t>
            </a:r>
            <a:r>
              <a:rPr lang="en-US" sz="2200" dirty="0" err="1"/>
              <a:t>có</a:t>
            </a:r>
            <a:r>
              <a:rPr lang="en-US" sz="2200" dirty="0"/>
              <a:t> </a:t>
            </a:r>
            <a:r>
              <a:rPr lang="en-US" sz="2200" dirty="0" err="1"/>
              <a:t>dịch</a:t>
            </a:r>
            <a:r>
              <a:rPr lang="en-US" sz="2200" dirty="0"/>
              <a:t>.    </a:t>
            </a:r>
          </a:p>
          <a:p>
            <a:r>
              <a:rPr lang="en-US" sz="2200" dirty="0" err="1"/>
              <a:t>Người</a:t>
            </a:r>
            <a:r>
              <a:rPr lang="en-US" sz="2200" dirty="0"/>
              <a:t> </a:t>
            </a:r>
            <a:r>
              <a:rPr lang="en-US" sz="2200" dirty="0" err="1"/>
              <a:t>có</a:t>
            </a:r>
            <a:r>
              <a:rPr lang="en-US" sz="2200" dirty="0"/>
              <a:t> </a:t>
            </a:r>
            <a:r>
              <a:rPr lang="en-US" sz="2200" dirty="0" err="1"/>
              <a:t>các</a:t>
            </a:r>
            <a:r>
              <a:rPr lang="en-US" sz="2200" dirty="0"/>
              <a:t> </a:t>
            </a:r>
            <a:r>
              <a:rPr lang="en-US" sz="2200" dirty="0" err="1"/>
              <a:t>triệu</a:t>
            </a:r>
            <a:r>
              <a:rPr lang="en-US" sz="2200" dirty="0"/>
              <a:t> </a:t>
            </a:r>
            <a:r>
              <a:rPr lang="en-US" sz="2200" dirty="0" err="1"/>
              <a:t>chứng</a:t>
            </a:r>
            <a:r>
              <a:rPr lang="en-US" sz="2200" dirty="0"/>
              <a:t> </a:t>
            </a:r>
            <a:r>
              <a:rPr lang="en-US" sz="2200" dirty="0" err="1"/>
              <a:t>viêm</a:t>
            </a:r>
            <a:r>
              <a:rPr lang="en-US" sz="2200" dirty="0"/>
              <a:t> </a:t>
            </a:r>
            <a:r>
              <a:rPr lang="en-US" sz="2200" dirty="0" err="1"/>
              <a:t>đường</a:t>
            </a:r>
            <a:r>
              <a:rPr lang="en-US" sz="2200" dirty="0"/>
              <a:t> </a:t>
            </a:r>
            <a:r>
              <a:rPr lang="en-US" sz="2200" dirty="0" err="1"/>
              <a:t>hô</a:t>
            </a:r>
            <a:r>
              <a:rPr lang="en-US" sz="2200" dirty="0"/>
              <a:t> </a:t>
            </a:r>
            <a:r>
              <a:rPr lang="en-US" sz="2200" dirty="0" err="1"/>
              <a:t>hấp</a:t>
            </a:r>
            <a:r>
              <a:rPr lang="en-US" sz="2200" dirty="0"/>
              <a:t> </a:t>
            </a:r>
            <a:r>
              <a:rPr lang="en-US" sz="2200" dirty="0" err="1"/>
              <a:t>hoặc</a:t>
            </a:r>
            <a:r>
              <a:rPr lang="en-US" sz="2200" dirty="0"/>
              <a:t> </a:t>
            </a:r>
            <a:r>
              <a:rPr lang="en-US" sz="2200" dirty="0" err="1"/>
              <a:t>nghi</a:t>
            </a:r>
            <a:r>
              <a:rPr lang="en-US" sz="2200" dirty="0"/>
              <a:t> </a:t>
            </a:r>
            <a:r>
              <a:rPr lang="en-US" sz="2200" dirty="0" err="1"/>
              <a:t>ngờ</a:t>
            </a:r>
            <a:r>
              <a:rPr lang="en-US" sz="2200" dirty="0"/>
              <a:t> </a:t>
            </a:r>
            <a:r>
              <a:rPr lang="en-US" sz="2200" dirty="0" err="1"/>
              <a:t>mắc</a:t>
            </a:r>
            <a:r>
              <a:rPr lang="en-US" sz="2200" dirty="0"/>
              <a:t> </a:t>
            </a:r>
            <a:r>
              <a:rPr lang="en-US" sz="2200" dirty="0" err="1"/>
              <a:t>bệnh</a:t>
            </a:r>
            <a:r>
              <a:rPr lang="en-US" sz="2200" dirty="0"/>
              <a:t> </a:t>
            </a:r>
            <a:r>
              <a:rPr lang="en-US" sz="2200" dirty="0" err="1"/>
              <a:t>như</a:t>
            </a:r>
            <a:r>
              <a:rPr lang="en-US" sz="2200" dirty="0"/>
              <a:t> </a:t>
            </a:r>
            <a:r>
              <a:rPr lang="en-US" sz="2200" dirty="0" err="1"/>
              <a:t>sốt</a:t>
            </a:r>
            <a:r>
              <a:rPr lang="en-US" sz="2200" dirty="0"/>
              <a:t>, ho, </a:t>
            </a:r>
            <a:r>
              <a:rPr lang="en-US" sz="2200" dirty="0" err="1"/>
              <a:t>khó</a:t>
            </a:r>
            <a:r>
              <a:rPr lang="en-US" sz="2200" dirty="0"/>
              <a:t> </a:t>
            </a:r>
            <a:r>
              <a:rPr lang="en-US" sz="2200" dirty="0" err="1"/>
              <a:t>thở</a:t>
            </a:r>
            <a:r>
              <a:rPr lang="en-US" sz="2200" dirty="0"/>
              <a:t> </a:t>
            </a:r>
            <a:r>
              <a:rPr lang="en-US" sz="2200" dirty="0" err="1"/>
              <a:t>không</a:t>
            </a:r>
            <a:r>
              <a:rPr lang="en-US" sz="2200" dirty="0"/>
              <a:t> </a:t>
            </a:r>
            <a:r>
              <a:rPr lang="en-US" sz="2200" dirty="0" err="1"/>
              <a:t>nên</a:t>
            </a:r>
            <a:r>
              <a:rPr lang="en-US" sz="2200" dirty="0"/>
              <a:t> </a:t>
            </a:r>
            <a:r>
              <a:rPr lang="en-US" sz="2200" dirty="0" err="1"/>
              <a:t>đi</a:t>
            </a:r>
            <a:r>
              <a:rPr lang="en-US" sz="2200" dirty="0"/>
              <a:t> du </a:t>
            </a:r>
            <a:r>
              <a:rPr lang="en-US" sz="2200" dirty="0" err="1"/>
              <a:t>lịch</a:t>
            </a:r>
            <a:r>
              <a:rPr lang="en-US" sz="2200" dirty="0"/>
              <a:t> </a:t>
            </a:r>
            <a:r>
              <a:rPr lang="en-US" sz="2200" dirty="0" err="1"/>
              <a:t>hoặc</a:t>
            </a:r>
            <a:r>
              <a:rPr lang="en-US" sz="2200" dirty="0"/>
              <a:t> </a:t>
            </a:r>
            <a:r>
              <a:rPr lang="en-US" sz="2200" dirty="0" err="1"/>
              <a:t>đến</a:t>
            </a:r>
            <a:r>
              <a:rPr lang="en-US" sz="2200" dirty="0"/>
              <a:t> </a:t>
            </a:r>
            <a:r>
              <a:rPr lang="en-US" sz="2200" dirty="0" err="1"/>
              <a:t>nơi</a:t>
            </a:r>
            <a:r>
              <a:rPr lang="en-US" sz="2200" dirty="0"/>
              <a:t> </a:t>
            </a:r>
            <a:r>
              <a:rPr lang="en-US" sz="2200" dirty="0" err="1"/>
              <a:t>tập</a:t>
            </a:r>
            <a:r>
              <a:rPr lang="en-US" sz="2200" dirty="0"/>
              <a:t> </a:t>
            </a:r>
            <a:r>
              <a:rPr lang="en-US" sz="2200" dirty="0" err="1"/>
              <a:t>trung</a:t>
            </a:r>
            <a:r>
              <a:rPr lang="en-US" sz="2200" dirty="0"/>
              <a:t> </a:t>
            </a:r>
            <a:r>
              <a:rPr lang="en-US" sz="2200" dirty="0" err="1"/>
              <a:t>đông</a:t>
            </a:r>
            <a:r>
              <a:rPr lang="en-US" sz="2200" dirty="0"/>
              <a:t> </a:t>
            </a:r>
            <a:r>
              <a:rPr lang="en-US" sz="2200" dirty="0" err="1"/>
              <a:t>người</a:t>
            </a:r>
            <a:r>
              <a:rPr lang="en-US" sz="2200" dirty="0"/>
              <a:t>.</a:t>
            </a:r>
          </a:p>
          <a:p>
            <a:r>
              <a:rPr lang="en-US" sz="2200" dirty="0" err="1"/>
              <a:t>Tránh</a:t>
            </a:r>
            <a:r>
              <a:rPr lang="en-US" sz="2200" dirty="0"/>
              <a:t> </a:t>
            </a:r>
            <a:r>
              <a:rPr lang="en-US" sz="2200" dirty="0" err="1"/>
              <a:t>tiếp</a:t>
            </a:r>
            <a:r>
              <a:rPr lang="en-US" sz="2200" dirty="0"/>
              <a:t> </a:t>
            </a:r>
            <a:r>
              <a:rPr lang="en-US" sz="2200" dirty="0" err="1"/>
              <a:t>xúc</a:t>
            </a:r>
            <a:r>
              <a:rPr lang="en-US" sz="2200" dirty="0"/>
              <a:t> </a:t>
            </a:r>
            <a:r>
              <a:rPr lang="en-US" sz="2200" dirty="0" err="1"/>
              <a:t>với</a:t>
            </a:r>
            <a:r>
              <a:rPr lang="en-US" sz="2200" dirty="0"/>
              <a:t> </a:t>
            </a:r>
            <a:r>
              <a:rPr lang="en-US" sz="2200" dirty="0" err="1"/>
              <a:t>người</a:t>
            </a:r>
            <a:r>
              <a:rPr lang="en-US" sz="2200" dirty="0"/>
              <a:t> </a:t>
            </a:r>
            <a:r>
              <a:rPr lang="en-US" sz="2200" dirty="0" err="1"/>
              <a:t>bị</a:t>
            </a:r>
            <a:r>
              <a:rPr lang="en-US" sz="2200" dirty="0"/>
              <a:t> </a:t>
            </a:r>
            <a:r>
              <a:rPr lang="en-US" sz="2200" dirty="0" err="1"/>
              <a:t>bệnh</a:t>
            </a:r>
            <a:r>
              <a:rPr lang="en-US" sz="2200" dirty="0"/>
              <a:t> </a:t>
            </a:r>
            <a:r>
              <a:rPr lang="en-US" sz="2200" dirty="0" err="1"/>
              <a:t>đường</a:t>
            </a:r>
            <a:r>
              <a:rPr lang="en-US" sz="2200" dirty="0"/>
              <a:t> </a:t>
            </a:r>
            <a:r>
              <a:rPr lang="en-US" sz="2200" dirty="0" err="1"/>
              <a:t>hô</a:t>
            </a:r>
            <a:r>
              <a:rPr lang="en-US" sz="2200" dirty="0"/>
              <a:t> </a:t>
            </a:r>
            <a:r>
              <a:rPr lang="en-US" sz="2200" dirty="0" err="1"/>
              <a:t>hấp</a:t>
            </a:r>
            <a:r>
              <a:rPr lang="en-US" sz="2200" dirty="0"/>
              <a:t> </a:t>
            </a:r>
            <a:r>
              <a:rPr lang="en-US" sz="2200" dirty="0" err="1"/>
              <a:t>cấp</a:t>
            </a:r>
            <a:r>
              <a:rPr lang="en-US" sz="2200" dirty="0"/>
              <a:t> </a:t>
            </a:r>
            <a:r>
              <a:rPr lang="en-US" sz="2200" dirty="0" err="1"/>
              <a:t>tính</a:t>
            </a:r>
            <a:r>
              <a:rPr lang="en-US" sz="2200" dirty="0"/>
              <a:t>. </a:t>
            </a:r>
            <a:r>
              <a:rPr lang="en-US" sz="2200" dirty="0" err="1"/>
              <a:t>Khi</a:t>
            </a:r>
            <a:r>
              <a:rPr lang="en-US" sz="2200" dirty="0"/>
              <a:t> </a:t>
            </a:r>
            <a:r>
              <a:rPr lang="en-US" sz="2200" dirty="0" err="1"/>
              <a:t>cần</a:t>
            </a:r>
            <a:r>
              <a:rPr lang="en-US" sz="2200" dirty="0"/>
              <a:t> </a:t>
            </a:r>
            <a:r>
              <a:rPr lang="en-US" sz="2200" dirty="0" err="1"/>
              <a:t>tiếp</a:t>
            </a:r>
            <a:r>
              <a:rPr lang="en-US" sz="2200" dirty="0"/>
              <a:t> </a:t>
            </a:r>
            <a:r>
              <a:rPr lang="en-US" sz="2200" dirty="0" err="1"/>
              <a:t>xúc</a:t>
            </a:r>
            <a:r>
              <a:rPr lang="en-US" sz="2200" dirty="0"/>
              <a:t> </a:t>
            </a:r>
            <a:r>
              <a:rPr lang="en-US" sz="2200" dirty="0" err="1"/>
              <a:t>với</a:t>
            </a:r>
            <a:r>
              <a:rPr lang="en-US" sz="2200" dirty="0"/>
              <a:t> </a:t>
            </a:r>
            <a:r>
              <a:rPr lang="en-US" sz="2200" dirty="0" err="1"/>
              <a:t>người</a:t>
            </a:r>
            <a:r>
              <a:rPr lang="en-US" sz="2200" dirty="0"/>
              <a:t> </a:t>
            </a:r>
            <a:r>
              <a:rPr lang="en-US" sz="2200" dirty="0" err="1"/>
              <a:t>bệnh</a:t>
            </a:r>
            <a:r>
              <a:rPr lang="en-US" sz="2200" dirty="0"/>
              <a:t>, </a:t>
            </a:r>
            <a:r>
              <a:rPr lang="en-US" sz="2200" dirty="0" err="1"/>
              <a:t>phải</a:t>
            </a:r>
            <a:r>
              <a:rPr lang="en-US" sz="2200" dirty="0"/>
              <a:t> </a:t>
            </a:r>
            <a:r>
              <a:rPr lang="en-US" sz="2200" dirty="0" err="1"/>
              <a:t>đeo</a:t>
            </a:r>
            <a:r>
              <a:rPr lang="en-US" sz="2200" dirty="0"/>
              <a:t> </a:t>
            </a:r>
            <a:r>
              <a:rPr lang="en-US" sz="2200" dirty="0" err="1"/>
              <a:t>khẩu</a:t>
            </a:r>
            <a:r>
              <a:rPr lang="en-US" sz="2200" dirty="0"/>
              <a:t> </a:t>
            </a:r>
            <a:r>
              <a:rPr lang="en-US" sz="2200" dirty="0" err="1"/>
              <a:t>trang</a:t>
            </a:r>
            <a:r>
              <a:rPr lang="en-US" sz="2200" dirty="0"/>
              <a:t> y </a:t>
            </a:r>
            <a:r>
              <a:rPr lang="en-US" sz="2200" dirty="0" err="1"/>
              <a:t>tế</a:t>
            </a:r>
            <a:r>
              <a:rPr lang="en-US" sz="2200" dirty="0"/>
              <a:t> </a:t>
            </a:r>
            <a:r>
              <a:rPr lang="en-US" sz="2200" dirty="0" err="1"/>
              <a:t>và</a:t>
            </a:r>
            <a:r>
              <a:rPr lang="en-US" sz="2200" dirty="0"/>
              <a:t> </a:t>
            </a:r>
            <a:r>
              <a:rPr lang="en-US" sz="2200" dirty="0" err="1"/>
              <a:t>giữ</a:t>
            </a:r>
            <a:r>
              <a:rPr lang="en-US" sz="2200" dirty="0"/>
              <a:t> </a:t>
            </a:r>
            <a:r>
              <a:rPr lang="en-US" sz="2200" dirty="0" err="1"/>
              <a:t>khoảng</a:t>
            </a:r>
            <a:r>
              <a:rPr lang="en-US" sz="2200" dirty="0"/>
              <a:t> </a:t>
            </a:r>
            <a:r>
              <a:rPr lang="en-US" sz="2200" dirty="0" err="1"/>
              <a:t>cách</a:t>
            </a:r>
            <a:r>
              <a:rPr lang="en-US" sz="2200" dirty="0"/>
              <a:t> </a:t>
            </a:r>
            <a:r>
              <a:rPr lang="en-US" sz="2200" dirty="0" err="1"/>
              <a:t>khi</a:t>
            </a:r>
            <a:r>
              <a:rPr lang="en-US" sz="2200" dirty="0"/>
              <a:t> </a:t>
            </a:r>
            <a:r>
              <a:rPr lang="en-US" sz="2200" dirty="0" err="1"/>
              <a:t>tiếp</a:t>
            </a:r>
            <a:r>
              <a:rPr lang="en-US" sz="2200" dirty="0"/>
              <a:t> </a:t>
            </a:r>
            <a:r>
              <a:rPr lang="en-US" sz="2200" dirty="0" err="1"/>
              <a:t>xúc</a:t>
            </a:r>
            <a:r>
              <a:rPr lang="en-US" sz="2200" dirty="0"/>
              <a:t>.</a:t>
            </a:r>
          </a:p>
          <a:p>
            <a:r>
              <a:rPr lang="en-US" sz="2200" dirty="0"/>
              <a:t>Che </a:t>
            </a:r>
            <a:r>
              <a:rPr lang="en-US" sz="2200" dirty="0" err="1"/>
              <a:t>miệng</a:t>
            </a:r>
            <a:r>
              <a:rPr lang="en-US" sz="2200" dirty="0"/>
              <a:t> </a:t>
            </a:r>
            <a:r>
              <a:rPr lang="en-US" sz="2200" dirty="0" err="1"/>
              <a:t>và</a:t>
            </a:r>
            <a:r>
              <a:rPr lang="en-US" sz="2200" dirty="0"/>
              <a:t> </a:t>
            </a:r>
            <a:r>
              <a:rPr lang="en-US" sz="2200" dirty="0" err="1"/>
              <a:t>mũi</a:t>
            </a:r>
            <a:r>
              <a:rPr lang="en-US" sz="2200" dirty="0"/>
              <a:t> </a:t>
            </a:r>
            <a:r>
              <a:rPr lang="en-US" sz="2200" dirty="0" err="1"/>
              <a:t>khi</a:t>
            </a:r>
            <a:r>
              <a:rPr lang="en-US" sz="2200" dirty="0"/>
              <a:t> ho </a:t>
            </a:r>
            <a:r>
              <a:rPr lang="en-US" sz="2200" dirty="0" err="1"/>
              <a:t>hoặc</a:t>
            </a:r>
            <a:r>
              <a:rPr lang="en-US" sz="2200" dirty="0"/>
              <a:t> </a:t>
            </a:r>
            <a:r>
              <a:rPr lang="en-US" sz="2200" dirty="0" err="1"/>
              <a:t>hắt</a:t>
            </a:r>
            <a:r>
              <a:rPr lang="en-US" sz="2200" dirty="0"/>
              <a:t> </a:t>
            </a:r>
            <a:r>
              <a:rPr lang="en-US" sz="2200" dirty="0" err="1"/>
              <a:t>hơi</a:t>
            </a:r>
            <a:r>
              <a:rPr lang="en-US" sz="2200" dirty="0"/>
              <a:t>; </a:t>
            </a:r>
            <a:r>
              <a:rPr lang="en-US" sz="2200" dirty="0" err="1"/>
              <a:t>tốt</a:t>
            </a:r>
            <a:r>
              <a:rPr lang="en-US" sz="2200" dirty="0"/>
              <a:t> </a:t>
            </a:r>
            <a:r>
              <a:rPr lang="en-US" sz="2200" dirty="0" err="1"/>
              <a:t>nhất</a:t>
            </a:r>
            <a:r>
              <a:rPr lang="en-US" sz="2200" dirty="0"/>
              <a:t> </a:t>
            </a:r>
            <a:r>
              <a:rPr lang="en-US" sz="2200" dirty="0" err="1"/>
              <a:t>bằng</a:t>
            </a:r>
            <a:r>
              <a:rPr lang="en-US" sz="2200" dirty="0"/>
              <a:t> </a:t>
            </a:r>
            <a:r>
              <a:rPr lang="en-US" sz="2200" dirty="0" err="1"/>
              <a:t>khăn</a:t>
            </a:r>
            <a:r>
              <a:rPr lang="en-US" sz="2200" dirty="0"/>
              <a:t> </a:t>
            </a:r>
            <a:r>
              <a:rPr lang="en-US" sz="2200" dirty="0" err="1"/>
              <a:t>vải</a:t>
            </a:r>
            <a:r>
              <a:rPr lang="en-US" sz="2200" dirty="0"/>
              <a:t> </a:t>
            </a:r>
            <a:r>
              <a:rPr lang="en-US" sz="2200" dirty="0" err="1"/>
              <a:t>hoặc</a:t>
            </a:r>
            <a:r>
              <a:rPr lang="en-US" sz="2200" dirty="0"/>
              <a:t> </a:t>
            </a:r>
            <a:r>
              <a:rPr lang="en-US" sz="2200" dirty="0" err="1"/>
              <a:t>khăn</a:t>
            </a:r>
            <a:r>
              <a:rPr lang="en-US" sz="2200" dirty="0"/>
              <a:t> </a:t>
            </a:r>
            <a:r>
              <a:rPr lang="en-US" sz="2200" dirty="0" err="1"/>
              <a:t>tay</a:t>
            </a:r>
            <a:r>
              <a:rPr lang="en-US" sz="2200" dirty="0"/>
              <a:t> </a:t>
            </a:r>
            <a:r>
              <a:rPr lang="en-US" sz="2200" dirty="0" err="1"/>
              <a:t>khi</a:t>
            </a:r>
            <a:r>
              <a:rPr lang="en-US" sz="2200" dirty="0"/>
              <a:t> ho </a:t>
            </a:r>
            <a:r>
              <a:rPr lang="en-US" sz="2200" dirty="0" err="1"/>
              <a:t>hoặc</a:t>
            </a:r>
            <a:r>
              <a:rPr lang="en-US" sz="2200" dirty="0"/>
              <a:t> </a:t>
            </a:r>
            <a:r>
              <a:rPr lang="en-US" sz="2200" dirty="0" err="1"/>
              <a:t>hắt</a:t>
            </a:r>
            <a:r>
              <a:rPr lang="en-US" sz="2200" dirty="0"/>
              <a:t> </a:t>
            </a:r>
            <a:r>
              <a:rPr lang="en-US" sz="2200" dirty="0" err="1"/>
              <a:t>hơi</a:t>
            </a:r>
            <a:r>
              <a:rPr lang="en-US" sz="2200" dirty="0"/>
              <a:t> </a:t>
            </a:r>
            <a:r>
              <a:rPr lang="en-US" sz="2200" dirty="0" err="1"/>
              <a:t>để</a:t>
            </a:r>
            <a:r>
              <a:rPr lang="en-US" sz="2200" dirty="0"/>
              <a:t> </a:t>
            </a:r>
            <a:r>
              <a:rPr lang="en-US" sz="2200" dirty="0" err="1"/>
              <a:t>làm</a:t>
            </a:r>
            <a:r>
              <a:rPr lang="en-US" sz="2200" dirty="0"/>
              <a:t> </a:t>
            </a:r>
            <a:r>
              <a:rPr lang="en-US" sz="2200" dirty="0" err="1"/>
              <a:t>giảm</a:t>
            </a:r>
            <a:r>
              <a:rPr lang="en-US" sz="2200" dirty="0"/>
              <a:t> </a:t>
            </a:r>
            <a:r>
              <a:rPr lang="en-US" sz="2200" dirty="0" err="1"/>
              <a:t>phát</a:t>
            </a:r>
            <a:r>
              <a:rPr lang="en-US" sz="2200" dirty="0"/>
              <a:t> </a:t>
            </a:r>
            <a:r>
              <a:rPr lang="en-US" sz="2200" dirty="0" err="1"/>
              <a:t>tán</a:t>
            </a:r>
            <a:r>
              <a:rPr lang="en-US" sz="2200" dirty="0"/>
              <a:t> </a:t>
            </a:r>
            <a:r>
              <a:rPr lang="en-US" sz="2200" dirty="0" err="1"/>
              <a:t>các</a:t>
            </a:r>
            <a:r>
              <a:rPr lang="en-US" sz="2200" dirty="0"/>
              <a:t> </a:t>
            </a:r>
            <a:r>
              <a:rPr lang="en-US" sz="2200" dirty="0" err="1"/>
              <a:t>dịch</a:t>
            </a:r>
            <a:r>
              <a:rPr lang="en-US" sz="2200" dirty="0"/>
              <a:t> </a:t>
            </a:r>
            <a:r>
              <a:rPr lang="en-US" sz="2200" dirty="0" err="1"/>
              <a:t>tiết</a:t>
            </a:r>
            <a:r>
              <a:rPr lang="en-US" sz="2200" dirty="0"/>
              <a:t> </a:t>
            </a:r>
            <a:r>
              <a:rPr lang="en-US" sz="2200" dirty="0" err="1"/>
              <a:t>đường</a:t>
            </a:r>
            <a:r>
              <a:rPr lang="en-US" sz="2200" dirty="0"/>
              <a:t> </a:t>
            </a:r>
            <a:r>
              <a:rPr lang="en-US" sz="2200" dirty="0" err="1"/>
              <a:t>hô</a:t>
            </a:r>
            <a:r>
              <a:rPr lang="en-US" sz="2200" dirty="0"/>
              <a:t> </a:t>
            </a:r>
            <a:r>
              <a:rPr lang="en-US" sz="2200" dirty="0" err="1"/>
              <a:t>hấp</a:t>
            </a:r>
            <a:r>
              <a:rPr lang="en-US" sz="2200" dirty="0"/>
              <a:t>, </a:t>
            </a:r>
            <a:r>
              <a:rPr lang="en-US" sz="2200" dirty="0" err="1"/>
              <a:t>sau</a:t>
            </a:r>
            <a:r>
              <a:rPr lang="en-US" sz="2200" dirty="0"/>
              <a:t> </a:t>
            </a:r>
            <a:r>
              <a:rPr lang="en-US" sz="2200" dirty="0" err="1"/>
              <a:t>đó</a:t>
            </a:r>
            <a:r>
              <a:rPr lang="en-US" sz="2200" dirty="0"/>
              <a:t> </a:t>
            </a:r>
            <a:r>
              <a:rPr lang="en-US" sz="2200" dirty="0" err="1"/>
              <a:t>hủy</a:t>
            </a:r>
            <a:r>
              <a:rPr lang="en-US" sz="2200" dirty="0"/>
              <a:t> </a:t>
            </a:r>
            <a:r>
              <a:rPr lang="en-US" sz="2200" dirty="0" err="1"/>
              <a:t>hoặc</a:t>
            </a:r>
            <a:r>
              <a:rPr lang="en-US" sz="2200" dirty="0"/>
              <a:t> </a:t>
            </a:r>
            <a:r>
              <a:rPr lang="en-US" sz="2200" dirty="0" err="1"/>
              <a:t>giặt</a:t>
            </a:r>
            <a:r>
              <a:rPr lang="en-US" sz="2200" dirty="0"/>
              <a:t> </a:t>
            </a:r>
            <a:r>
              <a:rPr lang="en-US" sz="2200" dirty="0" err="1"/>
              <a:t>sạch</a:t>
            </a:r>
            <a:r>
              <a:rPr lang="en-US" sz="2200" dirty="0"/>
              <a:t> </a:t>
            </a:r>
            <a:r>
              <a:rPr lang="en-US" sz="2200" dirty="0" err="1"/>
              <a:t>khăn</a:t>
            </a:r>
            <a:r>
              <a:rPr lang="en-US" sz="2200" dirty="0"/>
              <a:t> </a:t>
            </a:r>
            <a:r>
              <a:rPr lang="en-US" sz="2200" dirty="0" err="1"/>
              <a:t>ngay</a:t>
            </a:r>
            <a:r>
              <a:rPr lang="en-US" sz="2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blinds(horizontal)">
                                      <p:cBhvr>
                                        <p:cTn id="7" dur="5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blinds(horizontal)">
                                      <p:cBhvr>
                                        <p:cTn id="12" dur="500"/>
                                        <p:tgtEl>
                                          <p:spTgt spid="41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animEffect transition="in" filter="blinds(horizontal)">
                                      <p:cBhvr>
                                        <p:cTn id="17" dur="500"/>
                                        <p:tgtEl>
                                          <p:spTgt spid="419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1987">
                                            <p:txEl>
                                              <p:pRg st="3" end="3"/>
                                            </p:txEl>
                                          </p:spTgt>
                                        </p:tgtEl>
                                        <p:attrNameLst>
                                          <p:attrName>style.visibility</p:attrName>
                                        </p:attrNameLst>
                                      </p:cBhvr>
                                      <p:to>
                                        <p:strVal val="visible"/>
                                      </p:to>
                                    </p:set>
                                    <p:animEffect transition="in" filter="blinds(horizontal)">
                                      <p:cBhvr>
                                        <p:cTn id="22" dur="500"/>
                                        <p:tgtEl>
                                          <p:spTgt spid="419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1987">
                                            <p:txEl>
                                              <p:pRg st="4" end="4"/>
                                            </p:txEl>
                                          </p:spTgt>
                                        </p:tgtEl>
                                        <p:attrNameLst>
                                          <p:attrName>style.visibility</p:attrName>
                                        </p:attrNameLst>
                                      </p:cBhvr>
                                      <p:to>
                                        <p:strVal val="visible"/>
                                      </p:to>
                                    </p:set>
                                    <p:animEffect transition="in" filter="blinds(horizontal)">
                                      <p:cBhvr>
                                        <p:cTn id="27" dur="500"/>
                                        <p:tgtEl>
                                          <p:spTgt spid="41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533400" y="76200"/>
            <a:ext cx="8229600" cy="1143000"/>
          </a:xfrm>
        </p:spPr>
        <p:txBody>
          <a:bodyPr/>
          <a:lstStyle/>
          <a:p>
            <a:pPr eaLnBrk="1" hangingPunct="1"/>
            <a:r>
              <a:rPr lang="en-US" altLang="vi-VN" sz="3600" b="1"/>
              <a:t>CÁC BIỆN PHÁP PHÒNG BỆNH (2) </a:t>
            </a:r>
            <a:endParaRPr lang="en-US" altLang="vi-VN" sz="3200" b="1" i="1"/>
          </a:p>
        </p:txBody>
      </p:sp>
      <p:sp>
        <p:nvSpPr>
          <p:cNvPr id="40963" name="Content Placeholder 2"/>
          <p:cNvSpPr>
            <a:spLocks noGrp="1"/>
          </p:cNvSpPr>
          <p:nvPr>
            <p:ph idx="1"/>
          </p:nvPr>
        </p:nvSpPr>
        <p:spPr>
          <a:xfrm>
            <a:off x="533400" y="1066800"/>
            <a:ext cx="8305800" cy="5181600"/>
          </a:xfrm>
        </p:spPr>
        <p:txBody>
          <a:bodyPr/>
          <a:lstStyle/>
          <a:p>
            <a:r>
              <a:rPr lang="en-US" sz="2300" dirty="0" err="1"/>
              <a:t>Giữ</a:t>
            </a:r>
            <a:r>
              <a:rPr lang="en-US" sz="2300" dirty="0"/>
              <a:t> </a:t>
            </a:r>
            <a:r>
              <a:rPr lang="en-US" sz="2300" dirty="0" err="1"/>
              <a:t>vệ</a:t>
            </a:r>
            <a:r>
              <a:rPr lang="en-US" sz="2300" dirty="0"/>
              <a:t> </a:t>
            </a:r>
            <a:r>
              <a:rPr lang="en-US" sz="2300" dirty="0" err="1"/>
              <a:t>sinh</a:t>
            </a:r>
            <a:r>
              <a:rPr lang="en-US" sz="2300" dirty="0"/>
              <a:t> </a:t>
            </a:r>
            <a:r>
              <a:rPr lang="en-US" sz="2300" dirty="0" err="1"/>
              <a:t>cá</a:t>
            </a:r>
            <a:r>
              <a:rPr lang="en-US" sz="2300" dirty="0"/>
              <a:t> </a:t>
            </a:r>
            <a:r>
              <a:rPr lang="en-US" sz="2300" dirty="0" err="1"/>
              <a:t>nhân</a:t>
            </a:r>
            <a:r>
              <a:rPr lang="en-US" sz="2300" dirty="0"/>
              <a:t>, </a:t>
            </a:r>
            <a:r>
              <a:rPr lang="en-US" sz="2300" dirty="0" err="1"/>
              <a:t>rửa</a:t>
            </a:r>
            <a:r>
              <a:rPr lang="en-US" sz="2300" dirty="0"/>
              <a:t> </a:t>
            </a:r>
            <a:r>
              <a:rPr lang="en-US" sz="2300" dirty="0" err="1"/>
              <a:t>tay</a:t>
            </a:r>
            <a:r>
              <a:rPr lang="en-US" sz="2300" dirty="0"/>
              <a:t> </a:t>
            </a:r>
            <a:r>
              <a:rPr lang="en-US" sz="2300" dirty="0" err="1"/>
              <a:t>thường</a:t>
            </a:r>
            <a:r>
              <a:rPr lang="en-US" sz="2300" dirty="0"/>
              <a:t> </a:t>
            </a:r>
            <a:r>
              <a:rPr lang="en-US" sz="2300" dirty="0" err="1"/>
              <a:t>xuyên</a:t>
            </a:r>
            <a:r>
              <a:rPr lang="en-US" sz="2300" dirty="0"/>
              <a:t> </a:t>
            </a:r>
            <a:r>
              <a:rPr lang="en-US" sz="2300" dirty="0" err="1"/>
              <a:t>bằng</a:t>
            </a:r>
            <a:r>
              <a:rPr lang="en-US" sz="2300" dirty="0"/>
              <a:t> </a:t>
            </a:r>
            <a:r>
              <a:rPr lang="en-US" sz="2300" dirty="0" err="1"/>
              <a:t>xà</a:t>
            </a:r>
            <a:r>
              <a:rPr lang="en-US" sz="2300" dirty="0"/>
              <a:t> </a:t>
            </a:r>
            <a:r>
              <a:rPr lang="en-US" sz="2300" dirty="0" err="1"/>
              <a:t>phòng</a:t>
            </a:r>
            <a:r>
              <a:rPr lang="en-US" sz="2300" dirty="0"/>
              <a:t>, </a:t>
            </a:r>
            <a:r>
              <a:rPr lang="en-US" sz="2300" dirty="0" err="1"/>
              <a:t>tránh</a:t>
            </a:r>
            <a:r>
              <a:rPr lang="en-US" sz="2300" dirty="0"/>
              <a:t> </a:t>
            </a:r>
            <a:r>
              <a:rPr lang="en-US" sz="2300" dirty="0" err="1"/>
              <a:t>đưa</a:t>
            </a:r>
            <a:r>
              <a:rPr lang="en-US" sz="2300" dirty="0"/>
              <a:t> </a:t>
            </a:r>
            <a:r>
              <a:rPr lang="en-US" sz="2300" dirty="0" err="1"/>
              <a:t>tay</a:t>
            </a:r>
            <a:r>
              <a:rPr lang="en-US" sz="2300" dirty="0"/>
              <a:t> </a:t>
            </a:r>
            <a:r>
              <a:rPr lang="en-US" sz="2300" dirty="0" err="1"/>
              <a:t>lên</a:t>
            </a:r>
            <a:r>
              <a:rPr lang="en-US" sz="2300" dirty="0"/>
              <a:t> </a:t>
            </a:r>
            <a:r>
              <a:rPr lang="en-US" sz="2300" dirty="0" err="1"/>
              <a:t>mắt</a:t>
            </a:r>
            <a:r>
              <a:rPr lang="en-US" sz="2300" dirty="0"/>
              <a:t>, </a:t>
            </a:r>
            <a:r>
              <a:rPr lang="en-US" sz="2300" dirty="0" err="1"/>
              <a:t>mũi</a:t>
            </a:r>
            <a:r>
              <a:rPr lang="en-US" sz="2300" dirty="0"/>
              <a:t>, </a:t>
            </a:r>
            <a:r>
              <a:rPr lang="en-US" sz="2300" dirty="0" err="1"/>
              <a:t>miệng</a:t>
            </a:r>
            <a:r>
              <a:rPr lang="en-US" sz="2300" dirty="0"/>
              <a:t>.</a:t>
            </a:r>
          </a:p>
          <a:p>
            <a:r>
              <a:rPr lang="en-US" sz="2300" dirty="0" err="1"/>
              <a:t>Thường</a:t>
            </a:r>
            <a:r>
              <a:rPr lang="en-US" sz="2300" dirty="0"/>
              <a:t> </a:t>
            </a:r>
            <a:r>
              <a:rPr lang="en-US" sz="2300" dirty="0" err="1"/>
              <a:t>xuyên</a:t>
            </a:r>
            <a:r>
              <a:rPr lang="en-US" sz="2300" dirty="0"/>
              <a:t> </a:t>
            </a:r>
            <a:r>
              <a:rPr lang="en-US" sz="2300" dirty="0" err="1"/>
              <a:t>súc</a:t>
            </a:r>
            <a:r>
              <a:rPr lang="en-US" sz="2300" dirty="0"/>
              <a:t> </a:t>
            </a:r>
            <a:r>
              <a:rPr lang="en-US" sz="2300" dirty="0" err="1"/>
              <a:t>họng</a:t>
            </a:r>
            <a:r>
              <a:rPr lang="en-US" sz="2300" dirty="0"/>
              <a:t> </a:t>
            </a:r>
            <a:r>
              <a:rPr lang="en-US" sz="2300" dirty="0" err="1"/>
              <a:t>bằng</a:t>
            </a:r>
            <a:r>
              <a:rPr lang="en-US" sz="2300" dirty="0"/>
              <a:t> </a:t>
            </a:r>
            <a:r>
              <a:rPr lang="en-US" sz="2300" dirty="0" err="1"/>
              <a:t>nước</a:t>
            </a:r>
            <a:r>
              <a:rPr lang="en-US" sz="2300" dirty="0"/>
              <a:t> </a:t>
            </a:r>
            <a:r>
              <a:rPr lang="en-US" sz="2300" dirty="0" err="1"/>
              <a:t>sát</a:t>
            </a:r>
            <a:r>
              <a:rPr lang="en-US" sz="2300" dirty="0"/>
              <a:t> </a:t>
            </a:r>
            <a:r>
              <a:rPr lang="en-US" sz="2300" dirty="0" err="1"/>
              <a:t>khuẩn</a:t>
            </a:r>
            <a:r>
              <a:rPr lang="en-US" sz="2300" dirty="0"/>
              <a:t> </a:t>
            </a:r>
            <a:r>
              <a:rPr lang="en-US" sz="2300" dirty="0" err="1"/>
              <a:t>miệng</a:t>
            </a:r>
            <a:r>
              <a:rPr lang="en-US" sz="2300" dirty="0"/>
              <a:t>.</a:t>
            </a:r>
          </a:p>
          <a:p>
            <a:r>
              <a:rPr lang="en-US" sz="2300" dirty="0" err="1"/>
              <a:t>Tăng</a:t>
            </a:r>
            <a:r>
              <a:rPr lang="en-US" sz="2300" dirty="0"/>
              <a:t> </a:t>
            </a:r>
            <a:r>
              <a:rPr lang="en-US" sz="2300" dirty="0" err="1"/>
              <a:t>cường</a:t>
            </a:r>
            <a:r>
              <a:rPr lang="en-US" sz="2300" dirty="0"/>
              <a:t> </a:t>
            </a:r>
            <a:r>
              <a:rPr lang="en-US" sz="2300" dirty="0" err="1"/>
              <a:t>thông</a:t>
            </a:r>
            <a:r>
              <a:rPr lang="en-US" sz="2300" dirty="0"/>
              <a:t> </a:t>
            </a:r>
            <a:r>
              <a:rPr lang="en-US" sz="2300" dirty="0" err="1"/>
              <a:t>khí</a:t>
            </a:r>
            <a:r>
              <a:rPr lang="en-US" sz="2300" dirty="0"/>
              <a:t> </a:t>
            </a:r>
            <a:r>
              <a:rPr lang="en-US" sz="2300" dirty="0" err="1"/>
              <a:t>nơi</a:t>
            </a:r>
            <a:r>
              <a:rPr lang="en-US" sz="2300" dirty="0"/>
              <a:t> </a:t>
            </a:r>
            <a:r>
              <a:rPr lang="en-US" sz="2300" dirty="0" err="1"/>
              <a:t>làm</a:t>
            </a:r>
            <a:r>
              <a:rPr lang="en-US" sz="2300" dirty="0"/>
              <a:t> </a:t>
            </a:r>
            <a:r>
              <a:rPr lang="en-US" sz="2300" dirty="0" err="1"/>
              <a:t>việc</a:t>
            </a:r>
            <a:r>
              <a:rPr lang="en-US" sz="2300" dirty="0"/>
              <a:t>, </a:t>
            </a:r>
            <a:r>
              <a:rPr lang="en-US" sz="2300" dirty="0" err="1"/>
              <a:t>nhà</a:t>
            </a:r>
            <a:r>
              <a:rPr lang="en-US" sz="2300" dirty="0"/>
              <a:t> ở, </a:t>
            </a:r>
            <a:r>
              <a:rPr lang="en-US" sz="2300" dirty="0" err="1"/>
              <a:t>trường</a:t>
            </a:r>
            <a:r>
              <a:rPr lang="en-US" sz="2300" dirty="0"/>
              <a:t> </a:t>
            </a:r>
            <a:r>
              <a:rPr lang="en-US" sz="2300" dirty="0" err="1"/>
              <a:t>học</a:t>
            </a:r>
            <a:r>
              <a:rPr lang="en-US" sz="2300" dirty="0"/>
              <a:t>, </a:t>
            </a:r>
            <a:r>
              <a:rPr lang="en-US" sz="2300" dirty="0" err="1"/>
              <a:t>cơ</a:t>
            </a:r>
            <a:r>
              <a:rPr lang="en-US" sz="2300" dirty="0"/>
              <a:t> </a:t>
            </a:r>
            <a:r>
              <a:rPr lang="en-US" sz="2300" dirty="0" err="1"/>
              <a:t>sở</a:t>
            </a:r>
            <a:r>
              <a:rPr lang="en-US" sz="2300" dirty="0"/>
              <a:t> y </a:t>
            </a:r>
            <a:r>
              <a:rPr lang="en-US" sz="2300" dirty="0" err="1"/>
              <a:t>tế</a:t>
            </a:r>
            <a:r>
              <a:rPr lang="en-US" sz="2300" dirty="0"/>
              <a:t>,... </a:t>
            </a:r>
            <a:r>
              <a:rPr lang="en-US" sz="2300" dirty="0" err="1"/>
              <a:t>bằng</a:t>
            </a:r>
            <a:r>
              <a:rPr lang="en-US" sz="2300" dirty="0"/>
              <a:t> </a:t>
            </a:r>
            <a:r>
              <a:rPr lang="en-US" sz="2300" dirty="0" err="1"/>
              <a:t>cách</a:t>
            </a:r>
            <a:r>
              <a:rPr lang="en-US" sz="2300" dirty="0"/>
              <a:t> </a:t>
            </a:r>
            <a:r>
              <a:rPr lang="en-US" sz="2300" dirty="0" err="1"/>
              <a:t>mở</a:t>
            </a:r>
            <a:r>
              <a:rPr lang="en-US" sz="2300" dirty="0"/>
              <a:t> </a:t>
            </a:r>
            <a:r>
              <a:rPr lang="en-US" sz="2300" dirty="0" err="1"/>
              <a:t>các</a:t>
            </a:r>
            <a:r>
              <a:rPr lang="en-US" sz="2300" dirty="0"/>
              <a:t> </a:t>
            </a:r>
            <a:r>
              <a:rPr lang="en-US" sz="2300" dirty="0" err="1"/>
              <a:t>cửa</a:t>
            </a:r>
            <a:r>
              <a:rPr lang="en-US" sz="2300" dirty="0"/>
              <a:t> ra </a:t>
            </a:r>
            <a:r>
              <a:rPr lang="en-US" sz="2300" dirty="0" err="1"/>
              <a:t>vào</a:t>
            </a:r>
            <a:r>
              <a:rPr lang="en-US" sz="2300" dirty="0"/>
              <a:t> </a:t>
            </a:r>
            <a:r>
              <a:rPr lang="en-US" sz="2300" dirty="0" err="1"/>
              <a:t>và</a:t>
            </a:r>
            <a:r>
              <a:rPr lang="en-US" sz="2300" dirty="0"/>
              <a:t> </a:t>
            </a:r>
            <a:r>
              <a:rPr lang="en-US" sz="2300" dirty="0" err="1"/>
              <a:t>cửa</a:t>
            </a:r>
            <a:r>
              <a:rPr lang="en-US" sz="2300" dirty="0"/>
              <a:t> </a:t>
            </a:r>
            <a:r>
              <a:rPr lang="en-US" sz="2300" dirty="0" err="1"/>
              <a:t>sổ</a:t>
            </a:r>
            <a:r>
              <a:rPr lang="en-US" sz="2300" dirty="0"/>
              <a:t>, </a:t>
            </a:r>
            <a:r>
              <a:rPr lang="en-US" sz="2300" dirty="0" err="1"/>
              <a:t>hạn</a:t>
            </a:r>
            <a:r>
              <a:rPr lang="en-US" sz="2300" dirty="0"/>
              <a:t> </a:t>
            </a:r>
            <a:r>
              <a:rPr lang="en-US" sz="2300" dirty="0" err="1"/>
              <a:t>chế</a:t>
            </a:r>
            <a:r>
              <a:rPr lang="en-US" sz="2300" dirty="0"/>
              <a:t> </a:t>
            </a:r>
            <a:r>
              <a:rPr lang="en-US" sz="2300" dirty="0" err="1"/>
              <a:t>sử</a:t>
            </a:r>
            <a:r>
              <a:rPr lang="en-US" sz="2300" dirty="0"/>
              <a:t> </a:t>
            </a:r>
            <a:r>
              <a:rPr lang="en-US" sz="2300" dirty="0" err="1"/>
              <a:t>dụng</a:t>
            </a:r>
            <a:r>
              <a:rPr lang="en-US" sz="2300" dirty="0"/>
              <a:t> </a:t>
            </a:r>
            <a:r>
              <a:rPr lang="en-US" sz="2300" dirty="0" err="1"/>
              <a:t>điều</a:t>
            </a:r>
            <a:r>
              <a:rPr lang="en-US" sz="2300" dirty="0"/>
              <a:t> </a:t>
            </a:r>
            <a:r>
              <a:rPr lang="en-US" sz="2300" dirty="0" err="1"/>
              <a:t>hòa</a:t>
            </a:r>
            <a:r>
              <a:rPr lang="en-US" sz="2300" dirty="0"/>
              <a:t>.</a:t>
            </a:r>
          </a:p>
          <a:p>
            <a:r>
              <a:rPr lang="en-US" sz="2300" dirty="0" err="1"/>
              <a:t>Thường</a:t>
            </a:r>
            <a:r>
              <a:rPr lang="en-US" sz="2300" dirty="0"/>
              <a:t> </a:t>
            </a:r>
            <a:r>
              <a:rPr lang="en-US" sz="2300" dirty="0" err="1"/>
              <a:t>xuyên</a:t>
            </a:r>
            <a:r>
              <a:rPr lang="en-US" sz="2300" dirty="0"/>
              <a:t> </a:t>
            </a:r>
            <a:r>
              <a:rPr lang="en-US" sz="2300" dirty="0" err="1"/>
              <a:t>lau</a:t>
            </a:r>
            <a:r>
              <a:rPr lang="en-US" sz="2300" dirty="0"/>
              <a:t> </a:t>
            </a:r>
            <a:r>
              <a:rPr lang="en-US" sz="2300" dirty="0" err="1"/>
              <a:t>nền</a:t>
            </a:r>
            <a:r>
              <a:rPr lang="en-US" sz="2300" dirty="0"/>
              <a:t> </a:t>
            </a:r>
            <a:r>
              <a:rPr lang="en-US" sz="2300" dirty="0" err="1"/>
              <a:t>nhà</a:t>
            </a:r>
            <a:r>
              <a:rPr lang="en-US" sz="2300" dirty="0"/>
              <a:t>, </a:t>
            </a:r>
            <a:r>
              <a:rPr lang="en-US" sz="2300" dirty="0" err="1"/>
              <a:t>tay</a:t>
            </a:r>
            <a:r>
              <a:rPr lang="en-US" sz="2300" dirty="0"/>
              <a:t> </a:t>
            </a:r>
            <a:r>
              <a:rPr lang="en-US" sz="2300" dirty="0" err="1"/>
              <a:t>nắm</a:t>
            </a:r>
            <a:r>
              <a:rPr lang="en-US" sz="2300" dirty="0"/>
              <a:t> </a:t>
            </a:r>
            <a:r>
              <a:rPr lang="en-US" sz="2300" dirty="0" err="1"/>
              <a:t>cửa</a:t>
            </a:r>
            <a:r>
              <a:rPr lang="en-US" sz="2300" dirty="0"/>
              <a:t> </a:t>
            </a:r>
            <a:r>
              <a:rPr lang="en-US" sz="2300" dirty="0" err="1"/>
              <a:t>và</a:t>
            </a:r>
            <a:r>
              <a:rPr lang="en-US" sz="2300" dirty="0"/>
              <a:t> </a:t>
            </a:r>
            <a:r>
              <a:rPr lang="en-US" sz="2300" dirty="0" err="1"/>
              <a:t>bề</a:t>
            </a:r>
            <a:r>
              <a:rPr lang="en-US" sz="2300" dirty="0"/>
              <a:t> </a:t>
            </a:r>
            <a:r>
              <a:rPr lang="en-US" sz="2300" dirty="0" err="1"/>
              <a:t>mặt</a:t>
            </a:r>
            <a:r>
              <a:rPr lang="en-US" sz="2300" dirty="0"/>
              <a:t> </a:t>
            </a:r>
            <a:r>
              <a:rPr lang="en-US" sz="2300" dirty="0" err="1"/>
              <a:t>các</a:t>
            </a:r>
            <a:r>
              <a:rPr lang="en-US" sz="2300" dirty="0"/>
              <a:t> </a:t>
            </a:r>
            <a:r>
              <a:rPr lang="en-US" sz="2300" dirty="0" err="1"/>
              <a:t>đồ</a:t>
            </a:r>
            <a:r>
              <a:rPr lang="en-US" sz="2300" dirty="0"/>
              <a:t> </a:t>
            </a:r>
            <a:r>
              <a:rPr lang="en-US" sz="2300" dirty="0" err="1"/>
              <a:t>vật</a:t>
            </a:r>
            <a:r>
              <a:rPr lang="en-US" sz="2300" dirty="0"/>
              <a:t> </a:t>
            </a:r>
            <a:r>
              <a:rPr lang="en-US" sz="2300" dirty="0" err="1"/>
              <a:t>trong</a:t>
            </a:r>
            <a:r>
              <a:rPr lang="en-US" sz="2300" dirty="0"/>
              <a:t> </a:t>
            </a:r>
            <a:r>
              <a:rPr lang="en-US" sz="2300" dirty="0" err="1"/>
              <a:t>nhà</a:t>
            </a:r>
            <a:r>
              <a:rPr lang="en-US" sz="2300" dirty="0"/>
              <a:t> </a:t>
            </a:r>
            <a:r>
              <a:rPr lang="en-US" sz="2300" dirty="0" err="1"/>
              <a:t>bằng</a:t>
            </a:r>
            <a:r>
              <a:rPr lang="en-US" sz="2300" dirty="0"/>
              <a:t> </a:t>
            </a:r>
            <a:r>
              <a:rPr lang="en-US" sz="2300" dirty="0" err="1"/>
              <a:t>các</a:t>
            </a:r>
            <a:r>
              <a:rPr lang="en-US" sz="2300" dirty="0"/>
              <a:t> </a:t>
            </a:r>
            <a:r>
              <a:rPr lang="en-US" sz="2300" dirty="0" err="1"/>
              <a:t>chất</a:t>
            </a:r>
            <a:r>
              <a:rPr lang="en-US" sz="2300" dirty="0"/>
              <a:t> </a:t>
            </a:r>
            <a:r>
              <a:rPr lang="en-US" sz="2300" dirty="0" err="1"/>
              <a:t>tẩy</a:t>
            </a:r>
            <a:r>
              <a:rPr lang="en-US" sz="2300" dirty="0"/>
              <a:t> </a:t>
            </a:r>
            <a:r>
              <a:rPr lang="en-US" sz="2300" dirty="0" err="1"/>
              <a:t>rửa</a:t>
            </a:r>
            <a:r>
              <a:rPr lang="en-US" sz="2300" dirty="0"/>
              <a:t> </a:t>
            </a:r>
            <a:r>
              <a:rPr lang="en-US" sz="2300" dirty="0" err="1"/>
              <a:t>thông</a:t>
            </a:r>
            <a:r>
              <a:rPr lang="en-US" sz="2300" dirty="0"/>
              <a:t> </a:t>
            </a:r>
            <a:r>
              <a:rPr lang="en-US" sz="2300" dirty="0" err="1"/>
              <a:t>thường</a:t>
            </a:r>
            <a:r>
              <a:rPr lang="en-US" sz="2300" dirty="0"/>
              <a:t>, </a:t>
            </a:r>
            <a:r>
              <a:rPr lang="en-US" sz="2300" dirty="0" err="1"/>
              <a:t>như</a:t>
            </a:r>
            <a:r>
              <a:rPr lang="en-US" sz="2300" dirty="0"/>
              <a:t> </a:t>
            </a:r>
            <a:r>
              <a:rPr lang="en-US" sz="2300" dirty="0" err="1"/>
              <a:t>xà</a:t>
            </a:r>
            <a:r>
              <a:rPr lang="en-US" sz="2300" dirty="0"/>
              <a:t> </a:t>
            </a:r>
            <a:r>
              <a:rPr lang="en-US" sz="2300" dirty="0" err="1"/>
              <a:t>phòng</a:t>
            </a:r>
            <a:r>
              <a:rPr lang="en-US" sz="2300" dirty="0"/>
              <a:t> </a:t>
            </a:r>
            <a:r>
              <a:rPr lang="en-US" sz="2300" dirty="0" err="1"/>
              <a:t>và</a:t>
            </a:r>
            <a:r>
              <a:rPr lang="en-US" sz="2300" dirty="0"/>
              <a:t> </a:t>
            </a:r>
            <a:r>
              <a:rPr lang="en-US" sz="2300" dirty="0" err="1"/>
              <a:t>các</a:t>
            </a:r>
            <a:r>
              <a:rPr lang="en-US" sz="2300" dirty="0"/>
              <a:t> dung </a:t>
            </a:r>
            <a:r>
              <a:rPr lang="en-US" sz="2300" dirty="0" err="1"/>
              <a:t>dịch</a:t>
            </a:r>
            <a:r>
              <a:rPr lang="en-US" sz="2300" dirty="0"/>
              <a:t> </a:t>
            </a:r>
            <a:r>
              <a:rPr lang="en-US" sz="2300" dirty="0" err="1"/>
              <a:t>khử</a:t>
            </a:r>
            <a:r>
              <a:rPr lang="en-US" sz="2300" dirty="0"/>
              <a:t> </a:t>
            </a:r>
            <a:r>
              <a:rPr lang="en-US" sz="2300" dirty="0" err="1"/>
              <a:t>khuẩn</a:t>
            </a:r>
            <a:r>
              <a:rPr lang="en-US" sz="2300" dirty="0"/>
              <a:t> </a:t>
            </a:r>
            <a:r>
              <a:rPr lang="en-US" sz="2300" dirty="0" err="1"/>
              <a:t>thông</a:t>
            </a:r>
            <a:r>
              <a:rPr lang="en-US" sz="2300" dirty="0"/>
              <a:t> </a:t>
            </a:r>
            <a:r>
              <a:rPr lang="en-US" sz="2300" dirty="0" err="1"/>
              <a:t>thường</a:t>
            </a:r>
            <a:r>
              <a:rPr lang="en-US" sz="2300" dirty="0"/>
              <a:t> </a:t>
            </a:r>
            <a:r>
              <a:rPr lang="en-US" sz="2300" dirty="0" err="1"/>
              <a:t>khác</a:t>
            </a:r>
            <a:r>
              <a:rPr lang="en-US" sz="2300" dirty="0"/>
              <a:t>.</a:t>
            </a:r>
          </a:p>
          <a:p>
            <a:r>
              <a:rPr lang="en-US" sz="2300" dirty="0" err="1"/>
              <a:t>Tăng</a:t>
            </a:r>
            <a:r>
              <a:rPr lang="en-US" sz="2300" dirty="0"/>
              <a:t> </a:t>
            </a:r>
            <a:r>
              <a:rPr lang="en-US" sz="2300" dirty="0" err="1"/>
              <a:t>cường</a:t>
            </a:r>
            <a:r>
              <a:rPr lang="en-US" sz="2300" dirty="0"/>
              <a:t> </a:t>
            </a:r>
            <a:r>
              <a:rPr lang="en-US" sz="2300" dirty="0" err="1"/>
              <a:t>sức</a:t>
            </a:r>
            <a:r>
              <a:rPr lang="en-US" sz="2300" dirty="0"/>
              <a:t> </a:t>
            </a:r>
            <a:r>
              <a:rPr lang="en-US" sz="2300" dirty="0" err="1"/>
              <a:t>khỏe</a:t>
            </a:r>
            <a:r>
              <a:rPr lang="en-US" sz="2300" dirty="0"/>
              <a:t> </a:t>
            </a:r>
            <a:r>
              <a:rPr lang="en-US" sz="2300" dirty="0" err="1"/>
              <a:t>bằng</a:t>
            </a:r>
            <a:r>
              <a:rPr lang="en-US" sz="2300" dirty="0"/>
              <a:t> </a:t>
            </a:r>
            <a:r>
              <a:rPr lang="en-US" sz="2300" dirty="0" err="1"/>
              <a:t>ăn</a:t>
            </a:r>
            <a:r>
              <a:rPr lang="en-US" sz="2300" dirty="0"/>
              <a:t> </a:t>
            </a:r>
            <a:r>
              <a:rPr lang="en-US" sz="2300" dirty="0" err="1"/>
              <a:t>uống</a:t>
            </a:r>
            <a:r>
              <a:rPr lang="en-US" sz="2300" dirty="0"/>
              <a:t>, </a:t>
            </a:r>
            <a:r>
              <a:rPr lang="en-US" sz="2300" dirty="0" err="1"/>
              <a:t>nghỉ</a:t>
            </a:r>
            <a:r>
              <a:rPr lang="en-US" sz="2300" dirty="0"/>
              <a:t> </a:t>
            </a:r>
            <a:r>
              <a:rPr lang="en-US" sz="2300" dirty="0" err="1"/>
              <a:t>ngơi</a:t>
            </a:r>
            <a:r>
              <a:rPr lang="en-US" sz="2300" dirty="0"/>
              <a:t>, </a:t>
            </a:r>
            <a:r>
              <a:rPr lang="en-US" sz="2300" dirty="0" err="1"/>
              <a:t>sinh</a:t>
            </a:r>
            <a:r>
              <a:rPr lang="en-US" sz="2300" dirty="0"/>
              <a:t> </a:t>
            </a:r>
            <a:r>
              <a:rPr lang="en-US" sz="2300" dirty="0" err="1"/>
              <a:t>hoạt</a:t>
            </a:r>
            <a:r>
              <a:rPr lang="en-US" sz="2300" dirty="0"/>
              <a:t> </a:t>
            </a:r>
            <a:r>
              <a:rPr lang="en-US" sz="2300" dirty="0" err="1"/>
              <a:t>hợp</a:t>
            </a:r>
            <a:r>
              <a:rPr lang="en-US" sz="2300" dirty="0"/>
              <a:t> </a:t>
            </a:r>
            <a:r>
              <a:rPr lang="en-US" sz="2300" dirty="0" err="1"/>
              <a:t>lý</a:t>
            </a:r>
            <a:r>
              <a:rPr lang="en-US" sz="2300" dirty="0"/>
              <a:t>, </a:t>
            </a:r>
            <a:r>
              <a:rPr lang="en-US" sz="2300" dirty="0" err="1"/>
              <a:t>luyện</a:t>
            </a:r>
            <a:r>
              <a:rPr lang="en-US" sz="2300" dirty="0"/>
              <a:t> </a:t>
            </a:r>
            <a:r>
              <a:rPr lang="en-US" sz="2300" dirty="0" err="1"/>
              <a:t>tập</a:t>
            </a:r>
            <a:r>
              <a:rPr lang="en-US" sz="2300" dirty="0"/>
              <a:t> </a:t>
            </a:r>
            <a:r>
              <a:rPr lang="en-US" sz="2300" dirty="0" err="1"/>
              <a:t>thể</a:t>
            </a:r>
            <a:r>
              <a:rPr lang="en-US" sz="2300" dirty="0"/>
              <a:t> </a:t>
            </a:r>
            <a:r>
              <a:rPr lang="en-US" sz="2300" dirty="0" err="1"/>
              <a:t>thao</a:t>
            </a:r>
            <a:r>
              <a:rPr lang="en-US" sz="2300" dirty="0"/>
              <a:t>.</a:t>
            </a:r>
          </a:p>
          <a:p>
            <a:r>
              <a:rPr lang="en-US" sz="2300" dirty="0" err="1"/>
              <a:t>Nếu</a:t>
            </a:r>
            <a:r>
              <a:rPr lang="en-US" sz="2300" dirty="0"/>
              <a:t> </a:t>
            </a:r>
            <a:r>
              <a:rPr lang="en-US" sz="2300" dirty="0" err="1"/>
              <a:t>thấy</a:t>
            </a:r>
            <a:r>
              <a:rPr lang="en-US" sz="2300" dirty="0"/>
              <a:t> </a:t>
            </a:r>
            <a:r>
              <a:rPr lang="en-US" sz="2300" dirty="0" err="1"/>
              <a:t>có</a:t>
            </a:r>
            <a:r>
              <a:rPr lang="en-US" sz="2300" dirty="0"/>
              <a:t> </a:t>
            </a:r>
            <a:r>
              <a:rPr lang="en-US" sz="2300" dirty="0" err="1"/>
              <a:t>biểu</a:t>
            </a:r>
            <a:r>
              <a:rPr lang="en-US" sz="2300" dirty="0"/>
              <a:t> </a:t>
            </a:r>
            <a:r>
              <a:rPr lang="en-US" sz="2300" dirty="0" err="1"/>
              <a:t>hiện</a:t>
            </a:r>
            <a:r>
              <a:rPr lang="en-US" sz="2300" dirty="0"/>
              <a:t> </a:t>
            </a:r>
            <a:r>
              <a:rPr lang="en-US" sz="2300" dirty="0" err="1"/>
              <a:t>của</a:t>
            </a:r>
            <a:r>
              <a:rPr lang="en-US" sz="2300" dirty="0"/>
              <a:t> </a:t>
            </a:r>
            <a:r>
              <a:rPr lang="en-US" sz="2300" dirty="0" err="1"/>
              <a:t>bệnh</a:t>
            </a:r>
            <a:r>
              <a:rPr lang="en-US" sz="2300" dirty="0"/>
              <a:t> </a:t>
            </a:r>
            <a:r>
              <a:rPr lang="en-US" sz="2300" dirty="0" err="1"/>
              <a:t>viêm</a:t>
            </a:r>
            <a:r>
              <a:rPr lang="en-US" sz="2300" dirty="0"/>
              <a:t> </a:t>
            </a:r>
            <a:r>
              <a:rPr lang="en-US" sz="2300" dirty="0" err="1"/>
              <a:t>đường</a:t>
            </a:r>
            <a:r>
              <a:rPr lang="en-US" sz="2300" dirty="0"/>
              <a:t> </a:t>
            </a:r>
            <a:r>
              <a:rPr lang="en-US" sz="2300" dirty="0" err="1"/>
              <a:t>hô</a:t>
            </a:r>
            <a:r>
              <a:rPr lang="en-US" sz="2300" dirty="0"/>
              <a:t> </a:t>
            </a:r>
            <a:r>
              <a:rPr lang="en-US" sz="2300" dirty="0" err="1"/>
              <a:t>hấp</a:t>
            </a:r>
            <a:r>
              <a:rPr lang="en-US" sz="2300" dirty="0"/>
              <a:t> </a:t>
            </a:r>
            <a:r>
              <a:rPr lang="en-US" sz="2300" dirty="0" err="1"/>
              <a:t>cấp</a:t>
            </a:r>
            <a:r>
              <a:rPr lang="en-US" sz="2300" dirty="0"/>
              <a:t> </a:t>
            </a:r>
            <a:r>
              <a:rPr lang="en-US" sz="2300" dirty="0" err="1"/>
              <a:t>tính</a:t>
            </a:r>
            <a:r>
              <a:rPr lang="en-US" sz="2300" dirty="0"/>
              <a:t>, </a:t>
            </a:r>
            <a:r>
              <a:rPr lang="en-US" sz="2300" dirty="0" err="1"/>
              <a:t>phải</a:t>
            </a:r>
            <a:r>
              <a:rPr lang="en-US" sz="2300" dirty="0"/>
              <a:t> </a:t>
            </a:r>
            <a:r>
              <a:rPr lang="en-US" sz="2300" dirty="0" err="1"/>
              <a:t>thông</a:t>
            </a:r>
            <a:r>
              <a:rPr lang="en-US" sz="2300" dirty="0"/>
              <a:t> </a:t>
            </a:r>
            <a:r>
              <a:rPr lang="en-US" sz="2300" dirty="0" err="1"/>
              <a:t>báo</a:t>
            </a:r>
            <a:r>
              <a:rPr lang="en-US" sz="2300" dirty="0"/>
              <a:t> </a:t>
            </a:r>
            <a:r>
              <a:rPr lang="en-US" sz="2300" dirty="0" err="1"/>
              <a:t>ngay</a:t>
            </a:r>
            <a:r>
              <a:rPr lang="en-US" sz="2300" dirty="0"/>
              <a:t> </a:t>
            </a:r>
            <a:r>
              <a:rPr lang="en-US" sz="2300" dirty="0" err="1"/>
              <a:t>cho</a:t>
            </a:r>
            <a:r>
              <a:rPr lang="en-US" sz="2300" dirty="0"/>
              <a:t> </a:t>
            </a:r>
            <a:r>
              <a:rPr lang="en-US" sz="2300" dirty="0" err="1"/>
              <a:t>cơ</a:t>
            </a:r>
            <a:r>
              <a:rPr lang="en-US" sz="2300" dirty="0"/>
              <a:t> </a:t>
            </a:r>
            <a:r>
              <a:rPr lang="en-US" sz="2300" dirty="0" err="1"/>
              <a:t>sở</a:t>
            </a:r>
            <a:r>
              <a:rPr lang="en-US" sz="2300" dirty="0"/>
              <a:t> y </a:t>
            </a:r>
            <a:r>
              <a:rPr lang="en-US" sz="2300" dirty="0" err="1"/>
              <a:t>tế</a:t>
            </a:r>
            <a:r>
              <a:rPr lang="en-US" sz="2300" dirty="0"/>
              <a:t> </a:t>
            </a:r>
            <a:r>
              <a:rPr lang="en-US" sz="2300" dirty="0" err="1"/>
              <a:t>gần</a:t>
            </a:r>
            <a:r>
              <a:rPr lang="en-US" sz="2300" dirty="0"/>
              <a:t> </a:t>
            </a:r>
            <a:r>
              <a:rPr lang="en-US" sz="2300" dirty="0" err="1"/>
              <a:t>nhất</a:t>
            </a:r>
            <a:r>
              <a:rPr lang="en-US" sz="2300" dirty="0"/>
              <a:t> </a:t>
            </a:r>
            <a:r>
              <a:rPr lang="en-US" sz="2300" dirty="0" err="1"/>
              <a:t>để</a:t>
            </a:r>
            <a:r>
              <a:rPr lang="en-US" sz="2300" dirty="0"/>
              <a:t> </a:t>
            </a:r>
            <a:r>
              <a:rPr lang="en-US" sz="2300" dirty="0" err="1"/>
              <a:t>được</a:t>
            </a:r>
            <a:r>
              <a:rPr lang="en-US" sz="2300" dirty="0"/>
              <a:t> </a:t>
            </a:r>
            <a:r>
              <a:rPr lang="en-US" sz="2300" dirty="0" err="1"/>
              <a:t>tư</a:t>
            </a:r>
            <a:r>
              <a:rPr lang="en-US" sz="2300" dirty="0"/>
              <a:t> </a:t>
            </a:r>
            <a:r>
              <a:rPr lang="en-US" sz="2300" dirty="0" err="1"/>
              <a:t>vấn</a:t>
            </a:r>
            <a:r>
              <a:rPr lang="en-US" sz="2300" dirty="0"/>
              <a:t>, </a:t>
            </a:r>
            <a:r>
              <a:rPr lang="en-US" sz="2300" dirty="0" err="1"/>
              <a:t>cách</a:t>
            </a:r>
            <a:r>
              <a:rPr lang="en-US" sz="2300" dirty="0"/>
              <a:t> </a:t>
            </a:r>
            <a:r>
              <a:rPr lang="en-US" sz="2300" dirty="0" err="1"/>
              <a:t>ly</a:t>
            </a:r>
            <a:r>
              <a:rPr lang="en-US" sz="2300" dirty="0"/>
              <a:t> </a:t>
            </a:r>
            <a:r>
              <a:rPr lang="en-US" sz="2300" dirty="0" err="1"/>
              <a:t>và</a:t>
            </a:r>
            <a:r>
              <a:rPr lang="en-US" sz="2300" dirty="0"/>
              <a:t> </a:t>
            </a:r>
            <a:r>
              <a:rPr lang="en-US" sz="2300" dirty="0" err="1"/>
              <a:t>điều</a:t>
            </a:r>
            <a:r>
              <a:rPr lang="en-US" sz="2300" dirty="0"/>
              <a:t> </a:t>
            </a:r>
            <a:r>
              <a:rPr lang="en-US" sz="2300" dirty="0" err="1"/>
              <a:t>trị</a:t>
            </a:r>
            <a:r>
              <a:rPr lang="en-US" sz="2300" dirty="0"/>
              <a:t> </a:t>
            </a:r>
            <a:r>
              <a:rPr lang="en-US" sz="2300" dirty="0" err="1"/>
              <a:t>kịp</a:t>
            </a:r>
            <a:r>
              <a:rPr lang="en-US" sz="2300" dirty="0"/>
              <a:t> </a:t>
            </a:r>
            <a:r>
              <a:rPr lang="en-US" sz="2300" dirty="0" err="1"/>
              <a:t>thời</a:t>
            </a:r>
            <a:r>
              <a:rPr lang="en-US" sz="2300" dirty="0"/>
              <a:t>.</a:t>
            </a:r>
          </a:p>
          <a:p>
            <a:endParaRPr lang="vi-VN" altLang="vi-VN" sz="1600"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blinds(horizontal)">
                                      <p:cBhvr>
                                        <p:cTn id="7" dur="500"/>
                                        <p:tgtEl>
                                          <p:spTgt spid="40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Effect transition="in" filter="blinds(horizontal)">
                                      <p:cBhvr>
                                        <p:cTn id="12" dur="500"/>
                                        <p:tgtEl>
                                          <p:spTgt spid="409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963">
                                            <p:txEl>
                                              <p:pRg st="2" end="2"/>
                                            </p:txEl>
                                          </p:spTgt>
                                        </p:tgtEl>
                                        <p:attrNameLst>
                                          <p:attrName>style.visibility</p:attrName>
                                        </p:attrNameLst>
                                      </p:cBhvr>
                                      <p:to>
                                        <p:strVal val="visible"/>
                                      </p:to>
                                    </p:set>
                                    <p:animEffect transition="in" filter="blinds(horizontal)">
                                      <p:cBhvr>
                                        <p:cTn id="17" dur="500"/>
                                        <p:tgtEl>
                                          <p:spTgt spid="409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963">
                                            <p:txEl>
                                              <p:pRg st="3" end="3"/>
                                            </p:txEl>
                                          </p:spTgt>
                                        </p:tgtEl>
                                        <p:attrNameLst>
                                          <p:attrName>style.visibility</p:attrName>
                                        </p:attrNameLst>
                                      </p:cBhvr>
                                      <p:to>
                                        <p:strVal val="visible"/>
                                      </p:to>
                                    </p:set>
                                    <p:animEffect transition="in" filter="blinds(horizontal)">
                                      <p:cBhvr>
                                        <p:cTn id="22" dur="500"/>
                                        <p:tgtEl>
                                          <p:spTgt spid="409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963">
                                            <p:txEl>
                                              <p:pRg st="4" end="4"/>
                                            </p:txEl>
                                          </p:spTgt>
                                        </p:tgtEl>
                                        <p:attrNameLst>
                                          <p:attrName>style.visibility</p:attrName>
                                        </p:attrNameLst>
                                      </p:cBhvr>
                                      <p:to>
                                        <p:strVal val="visible"/>
                                      </p:to>
                                    </p:set>
                                    <p:animEffect transition="in" filter="blinds(horizontal)">
                                      <p:cBhvr>
                                        <p:cTn id="27" dur="500"/>
                                        <p:tgtEl>
                                          <p:spTgt spid="409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963">
                                            <p:txEl>
                                              <p:pRg st="5" end="5"/>
                                            </p:txEl>
                                          </p:spTgt>
                                        </p:tgtEl>
                                        <p:attrNameLst>
                                          <p:attrName>style.visibility</p:attrName>
                                        </p:attrNameLst>
                                      </p:cBhvr>
                                      <p:to>
                                        <p:strVal val="visible"/>
                                      </p:to>
                                    </p:set>
                                    <p:animEffect transition="in" filter="blinds(horizontal)">
                                      <p:cBhvr>
                                        <p:cTn id="32" dur="500"/>
                                        <p:tgtEl>
                                          <p:spTgt spid="409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5181600"/>
          </a:xfrm>
        </p:spPr>
        <p:txBody>
          <a:bodyPr rtlCol="0">
            <a:noAutofit/>
          </a:bodyPr>
          <a:lstStyle/>
          <a:p>
            <a:pPr algn="just" eaLnBrk="1" fontAlgn="auto" hangingPunct="1">
              <a:spcBef>
                <a:spcPts val="600"/>
              </a:spcBef>
              <a:spcAft>
                <a:spcPts val="600"/>
              </a:spcAft>
              <a:buFont typeface="Arial" pitchFamily="34" charset="0"/>
              <a:buNone/>
              <a:defRPr/>
            </a:pPr>
            <a:r>
              <a:rPr lang="pt-BR" sz="2600" b="1" dirty="0">
                <a:latin typeface="+mj-lt"/>
              </a:rPr>
              <a:t>2. Biện pháp phòng bệnh đặc hiệu</a:t>
            </a:r>
            <a:endParaRPr lang="en-US" sz="2600" dirty="0">
              <a:latin typeface="+mj-lt"/>
            </a:endParaRPr>
          </a:p>
          <a:p>
            <a:pPr algn="just" eaLnBrk="1" fontAlgn="auto" hangingPunct="1">
              <a:spcBef>
                <a:spcPts val="600"/>
              </a:spcBef>
              <a:spcAft>
                <a:spcPts val="600"/>
              </a:spcAft>
              <a:buFont typeface="Arial" pitchFamily="34" charset="0"/>
              <a:buNone/>
              <a:defRPr/>
            </a:pPr>
            <a:r>
              <a:rPr lang="pt-BR" sz="2600" dirty="0">
                <a:latin typeface="+mj-lt"/>
              </a:rPr>
              <a:t>	Hiện nay </a:t>
            </a:r>
            <a:r>
              <a:rPr lang="en-US" sz="2600" dirty="0" err="1"/>
              <a:t>chưa</a:t>
            </a:r>
            <a:r>
              <a:rPr lang="en-US" sz="2600" dirty="0"/>
              <a:t> </a:t>
            </a:r>
            <a:r>
              <a:rPr lang="en-US" sz="2600" dirty="0" err="1"/>
              <a:t>có</a:t>
            </a:r>
            <a:r>
              <a:rPr lang="en-US" sz="2600" dirty="0"/>
              <a:t> </a:t>
            </a:r>
            <a:r>
              <a:rPr lang="en-US" sz="2600" dirty="0" err="1"/>
              <a:t>thuốc</a:t>
            </a:r>
            <a:r>
              <a:rPr lang="en-US" sz="2600" dirty="0"/>
              <a:t> </a:t>
            </a:r>
            <a:r>
              <a:rPr lang="en-US" sz="2600" dirty="0" err="1"/>
              <a:t>điều</a:t>
            </a:r>
            <a:r>
              <a:rPr lang="en-US" sz="2600" dirty="0"/>
              <a:t> </a:t>
            </a:r>
            <a:r>
              <a:rPr lang="en-US" sz="2600" dirty="0" err="1"/>
              <a:t>trị</a:t>
            </a:r>
            <a:r>
              <a:rPr lang="en-US" sz="2600" dirty="0"/>
              <a:t> </a:t>
            </a:r>
            <a:r>
              <a:rPr lang="en-US" sz="2600" dirty="0" err="1"/>
              <a:t>đặc</a:t>
            </a:r>
            <a:r>
              <a:rPr lang="en-US" sz="2600" dirty="0"/>
              <a:t> </a:t>
            </a:r>
            <a:r>
              <a:rPr lang="en-US" sz="2600" dirty="0" err="1"/>
              <a:t>hiệu</a:t>
            </a:r>
            <a:r>
              <a:rPr lang="en-US" sz="2600" dirty="0"/>
              <a:t> </a:t>
            </a:r>
            <a:r>
              <a:rPr lang="en-US" sz="2600" dirty="0" err="1"/>
              <a:t>và</a:t>
            </a:r>
            <a:r>
              <a:rPr lang="en-US" sz="2600" dirty="0"/>
              <a:t> </a:t>
            </a:r>
            <a:r>
              <a:rPr lang="en-US" sz="2600" dirty="0" err="1"/>
              <a:t>vắc</a:t>
            </a:r>
            <a:r>
              <a:rPr lang="en-US" sz="2600" dirty="0"/>
              <a:t> </a:t>
            </a:r>
            <a:r>
              <a:rPr lang="en-US" sz="2600" dirty="0" err="1"/>
              <a:t>xin</a:t>
            </a:r>
            <a:r>
              <a:rPr lang="en-US" sz="2600" dirty="0"/>
              <a:t> </a:t>
            </a:r>
            <a:r>
              <a:rPr lang="en-US" sz="2600" dirty="0" err="1"/>
              <a:t>phòng</a:t>
            </a:r>
            <a:r>
              <a:rPr lang="en-US" sz="2600" dirty="0"/>
              <a:t> </a:t>
            </a:r>
            <a:r>
              <a:rPr lang="en-US" sz="2600" dirty="0" err="1"/>
              <a:t>bệnh</a:t>
            </a:r>
            <a:r>
              <a:rPr lang="en-US" sz="2600" dirty="0"/>
              <a:t> </a:t>
            </a:r>
            <a:r>
              <a:rPr lang="pt-BR" sz="2600" dirty="0">
                <a:latin typeface="+mj-lt"/>
              </a:rPr>
              <a:t>cho bệnh này</a:t>
            </a:r>
            <a:r>
              <a:rPr lang="vi-VN" sz="2600" dirty="0">
                <a:latin typeface="+mj-lt"/>
              </a:rPr>
              <a:t>.</a:t>
            </a:r>
            <a:endParaRPr lang="en-US" sz="2600" dirty="0">
              <a:latin typeface="+mj-lt"/>
            </a:endParaRPr>
          </a:p>
          <a:p>
            <a:pPr algn="just" eaLnBrk="1" fontAlgn="auto" hangingPunct="1">
              <a:spcBef>
                <a:spcPts val="600"/>
              </a:spcBef>
              <a:spcAft>
                <a:spcPts val="600"/>
              </a:spcAft>
              <a:buFont typeface="Arial" pitchFamily="34" charset="0"/>
              <a:buNone/>
              <a:defRPr/>
            </a:pPr>
            <a:endParaRPr lang="en-US" sz="2800" dirty="0"/>
          </a:p>
        </p:txBody>
      </p:sp>
      <p:sp>
        <p:nvSpPr>
          <p:cNvPr id="41987" name="Title 1"/>
          <p:cNvSpPr>
            <a:spLocks noGrp="1"/>
          </p:cNvSpPr>
          <p:nvPr>
            <p:ph type="title"/>
          </p:nvPr>
        </p:nvSpPr>
        <p:spPr>
          <a:xfrm>
            <a:off x="533400" y="76200"/>
            <a:ext cx="8229600" cy="1143000"/>
          </a:xfrm>
        </p:spPr>
        <p:txBody>
          <a:bodyPr/>
          <a:lstStyle/>
          <a:p>
            <a:pPr eaLnBrk="1" hangingPunct="1"/>
            <a:r>
              <a:rPr lang="en-US" altLang="vi-VN" sz="3600" b="1"/>
              <a:t>CÁC BIỆN PHÁP PHÒNG BỆNH (3) </a:t>
            </a:r>
            <a:endParaRPr lang="en-US" altLang="vi-VN" sz="3600"/>
          </a:p>
        </p:txBody>
      </p:sp>
      <p:pic>
        <p:nvPicPr>
          <p:cNvPr id="26627" name="Picture 3" descr="C:\Users\Admin\Desktop\Bộ Y tế\ttxvntong_hop_virus_corona_0302.jpg"/>
          <p:cNvPicPr>
            <a:picLocks noChangeAspect="1" noChangeArrowheads="1"/>
          </p:cNvPicPr>
          <p:nvPr/>
        </p:nvPicPr>
        <p:blipFill>
          <a:blip r:embed="rId2"/>
          <a:srcRect/>
          <a:stretch>
            <a:fillRect/>
          </a:stretch>
        </p:blipFill>
        <p:spPr bwMode="auto">
          <a:xfrm>
            <a:off x="4419600" y="3733800"/>
            <a:ext cx="4267200" cy="2816352"/>
          </a:xfrm>
          <a:prstGeom prst="rect">
            <a:avLst/>
          </a:prstGeom>
          <a:ln>
            <a:noFill/>
          </a:ln>
          <a:effectLst>
            <a:softEdge rad="112500"/>
          </a:effectLst>
        </p:spPr>
      </p:pic>
      <p:pic>
        <p:nvPicPr>
          <p:cNvPr id="26628" name="Picture 4" descr="C:\Users\Admin\Desktop\Bộ Y tế\viem-phoi-15-1580539553-width750height500.jpg"/>
          <p:cNvPicPr>
            <a:picLocks noChangeAspect="1" noChangeArrowheads="1"/>
          </p:cNvPicPr>
          <p:nvPr/>
        </p:nvPicPr>
        <p:blipFill>
          <a:blip r:embed="rId3"/>
          <a:srcRect/>
          <a:stretch>
            <a:fillRect/>
          </a:stretch>
        </p:blipFill>
        <p:spPr bwMode="auto">
          <a:xfrm>
            <a:off x="381000" y="3733800"/>
            <a:ext cx="4000500" cy="2667000"/>
          </a:xfrm>
          <a:prstGeom prst="rect">
            <a:avLst/>
          </a:prstGeom>
          <a:ln>
            <a:noFill/>
          </a:ln>
          <a:effectLst>
            <a:softEdge rad="112500"/>
          </a:effectLst>
        </p:spPr>
      </p:pic>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dmin\Desktop\Bộ Y tế\9.giam nguy co.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338" y="1260885"/>
            <a:ext cx="5708650" cy="414495"/>
          </a:xfrm>
          <a:prstGeom prst="rect">
            <a:avLst/>
          </a:prstGeom>
        </p:spPr>
        <p:txBody>
          <a:bodyPr vert="horz" wrap="square" lIns="0" tIns="14246" rIns="0" bIns="0" rtlCol="0">
            <a:spAutoFit/>
          </a:bodyPr>
          <a:lstStyle/>
          <a:p>
            <a:pPr marL="11397">
              <a:spcBef>
                <a:spcPts val="112"/>
              </a:spcBef>
            </a:pPr>
            <a:r>
              <a:rPr sz="2600" b="1" spc="13" dirty="0">
                <a:solidFill>
                  <a:srgbClr val="FF0000"/>
                </a:solidFill>
              </a:rPr>
              <a:t>PHÒNG </a:t>
            </a:r>
            <a:r>
              <a:rPr sz="2600" b="1" spc="9" dirty="0">
                <a:solidFill>
                  <a:srgbClr val="FF0000"/>
                </a:solidFill>
              </a:rPr>
              <a:t>BỆNH </a:t>
            </a:r>
            <a:r>
              <a:rPr sz="2600" b="1" spc="4" dirty="0">
                <a:solidFill>
                  <a:srgbClr val="FF0000"/>
                </a:solidFill>
              </a:rPr>
              <a:t>TẠI </a:t>
            </a:r>
            <a:r>
              <a:rPr sz="2600" b="1" spc="13" dirty="0">
                <a:solidFill>
                  <a:srgbClr val="FF0000"/>
                </a:solidFill>
              </a:rPr>
              <a:t>TRƯỜNG</a:t>
            </a:r>
            <a:r>
              <a:rPr sz="2600" b="1" spc="-102" dirty="0">
                <a:solidFill>
                  <a:srgbClr val="FF0000"/>
                </a:solidFill>
              </a:rPr>
              <a:t> </a:t>
            </a:r>
            <a:r>
              <a:rPr sz="2600" b="1" spc="13" dirty="0">
                <a:solidFill>
                  <a:srgbClr val="FF0000"/>
                </a:solidFill>
              </a:rPr>
              <a:t>HỌC?</a:t>
            </a:r>
            <a:endParaRPr sz="2600" b="1"/>
          </a:p>
        </p:txBody>
      </p:sp>
      <p:sp>
        <p:nvSpPr>
          <p:cNvPr id="3" name="object 3"/>
          <p:cNvSpPr txBox="1"/>
          <p:nvPr/>
        </p:nvSpPr>
        <p:spPr>
          <a:xfrm>
            <a:off x="685338" y="2037587"/>
            <a:ext cx="7706014" cy="3585834"/>
          </a:xfrm>
          <a:prstGeom prst="rect">
            <a:avLst/>
          </a:prstGeom>
        </p:spPr>
        <p:txBody>
          <a:bodyPr vert="horz" wrap="square" lIns="0" tIns="72371" rIns="0" bIns="0" rtlCol="0">
            <a:spAutoFit/>
          </a:bodyPr>
          <a:lstStyle/>
          <a:p>
            <a:pPr marL="391486" indent="-380659">
              <a:spcBef>
                <a:spcPts val="570"/>
              </a:spcBef>
              <a:buAutoNum type="arabicPeriod"/>
              <a:tabLst>
                <a:tab pos="390916" algn="l"/>
                <a:tab pos="392056" algn="l"/>
              </a:tabLst>
            </a:pPr>
            <a:r>
              <a:rPr sz="2100" spc="-202" dirty="0">
                <a:latin typeface="Arial"/>
                <a:cs typeface="Arial"/>
              </a:rPr>
              <a:t>Cán </a:t>
            </a:r>
            <a:r>
              <a:rPr sz="2100" spc="-63" dirty="0">
                <a:latin typeface="Arial"/>
                <a:cs typeface="Arial"/>
              </a:rPr>
              <a:t>bộ </a:t>
            </a:r>
            <a:r>
              <a:rPr sz="2100" spc="-94" dirty="0">
                <a:latin typeface="Arial"/>
                <a:cs typeface="Arial"/>
              </a:rPr>
              <a:t>y </a:t>
            </a:r>
            <a:r>
              <a:rPr sz="2100" spc="-4" dirty="0">
                <a:latin typeface="Arial"/>
                <a:cs typeface="Arial"/>
              </a:rPr>
              <a:t>tế </a:t>
            </a:r>
            <a:r>
              <a:rPr sz="2100" spc="-40" dirty="0">
                <a:latin typeface="Arial"/>
                <a:cs typeface="Arial"/>
              </a:rPr>
              <a:t>trường </a:t>
            </a:r>
            <a:r>
              <a:rPr sz="2100" spc="-94" dirty="0">
                <a:latin typeface="Arial"/>
                <a:cs typeface="Arial"/>
              </a:rPr>
              <a:t>học </a:t>
            </a:r>
            <a:r>
              <a:rPr sz="2100" spc="-18" dirty="0">
                <a:latin typeface="Arial"/>
                <a:cs typeface="Arial"/>
              </a:rPr>
              <a:t>biết </a:t>
            </a:r>
            <a:r>
              <a:rPr sz="2100" spc="-166" dirty="0">
                <a:latin typeface="Arial"/>
                <a:cs typeface="Arial"/>
              </a:rPr>
              <a:t>các </a:t>
            </a:r>
            <a:r>
              <a:rPr sz="2100" spc="-58" dirty="0">
                <a:latin typeface="Arial"/>
                <a:cs typeface="Arial"/>
              </a:rPr>
              <a:t>biện </a:t>
            </a:r>
            <a:r>
              <a:rPr sz="2100" spc="-90" dirty="0">
                <a:latin typeface="Arial"/>
                <a:cs typeface="Arial"/>
              </a:rPr>
              <a:t>pháp </a:t>
            </a:r>
            <a:r>
              <a:rPr sz="2100" spc="-85" dirty="0">
                <a:latin typeface="Arial"/>
                <a:cs typeface="Arial"/>
              </a:rPr>
              <a:t>phòng</a:t>
            </a:r>
            <a:r>
              <a:rPr sz="2100" spc="-341" dirty="0">
                <a:latin typeface="Arial"/>
                <a:cs typeface="Arial"/>
              </a:rPr>
              <a:t> </a:t>
            </a:r>
            <a:r>
              <a:rPr sz="2100" spc="-94" dirty="0">
                <a:latin typeface="Arial"/>
                <a:cs typeface="Arial"/>
              </a:rPr>
              <a:t>chống.</a:t>
            </a:r>
            <a:endParaRPr sz="2100">
              <a:latin typeface="Arial"/>
              <a:cs typeface="Arial"/>
            </a:endParaRPr>
          </a:p>
          <a:p>
            <a:pPr marL="391486" indent="-380659">
              <a:spcBef>
                <a:spcPts val="485"/>
              </a:spcBef>
              <a:buAutoNum type="arabicPeriod"/>
              <a:tabLst>
                <a:tab pos="390916" algn="l"/>
                <a:tab pos="392056" algn="l"/>
              </a:tabLst>
            </a:pPr>
            <a:r>
              <a:rPr sz="2100" spc="-148" smtClean="0">
                <a:latin typeface="Arial"/>
                <a:cs typeface="Arial"/>
              </a:rPr>
              <a:t>Tuyên </a:t>
            </a:r>
            <a:r>
              <a:rPr sz="2100" spc="-36" smtClean="0">
                <a:latin typeface="Arial"/>
                <a:cs typeface="Arial"/>
              </a:rPr>
              <a:t>truyền </a:t>
            </a:r>
            <a:r>
              <a:rPr sz="2100" spc="-90" smtClean="0">
                <a:latin typeface="Arial"/>
                <a:cs typeface="Arial"/>
              </a:rPr>
              <a:t>cho </a:t>
            </a:r>
            <a:r>
              <a:rPr sz="2100" spc="-94" smtClean="0">
                <a:latin typeface="Arial"/>
                <a:cs typeface="Arial"/>
              </a:rPr>
              <a:t>giáo </a:t>
            </a:r>
            <a:r>
              <a:rPr sz="2100" spc="-67" smtClean="0">
                <a:latin typeface="Arial"/>
                <a:cs typeface="Arial"/>
              </a:rPr>
              <a:t>viên </a:t>
            </a:r>
            <a:r>
              <a:rPr sz="2100" spc="-18" smtClean="0">
                <a:latin typeface="Arial"/>
                <a:cs typeface="Arial"/>
              </a:rPr>
              <a:t>biết </a:t>
            </a:r>
            <a:r>
              <a:rPr sz="2100" spc="-121" smtClean="0">
                <a:latin typeface="Arial"/>
                <a:cs typeface="Arial"/>
              </a:rPr>
              <a:t>về </a:t>
            </a:r>
            <a:r>
              <a:rPr sz="2100" spc="-76" smtClean="0">
                <a:latin typeface="Arial"/>
                <a:cs typeface="Arial"/>
              </a:rPr>
              <a:t>bệnh </a:t>
            </a:r>
            <a:r>
              <a:rPr sz="2100" spc="-144" smtClean="0">
                <a:latin typeface="Arial"/>
                <a:cs typeface="Arial"/>
              </a:rPr>
              <a:t>và </a:t>
            </a:r>
            <a:r>
              <a:rPr sz="2100" spc="-58" smtClean="0">
                <a:latin typeface="Arial"/>
                <a:cs typeface="Arial"/>
              </a:rPr>
              <a:t>biện </a:t>
            </a:r>
            <a:r>
              <a:rPr sz="2100" spc="-85" smtClean="0">
                <a:latin typeface="Arial"/>
                <a:cs typeface="Arial"/>
              </a:rPr>
              <a:t>pháp phòng</a:t>
            </a:r>
            <a:r>
              <a:rPr sz="2100" spc="-332" smtClean="0">
                <a:latin typeface="Arial"/>
                <a:cs typeface="Arial"/>
              </a:rPr>
              <a:t> </a:t>
            </a:r>
            <a:r>
              <a:rPr sz="2100" spc="-94" smtClean="0">
                <a:latin typeface="Arial"/>
                <a:cs typeface="Arial"/>
              </a:rPr>
              <a:t>chống.</a:t>
            </a:r>
            <a:endParaRPr sz="2100">
              <a:latin typeface="Arial"/>
              <a:cs typeface="Arial"/>
            </a:endParaRPr>
          </a:p>
          <a:p>
            <a:pPr marL="391486" indent="-380659">
              <a:spcBef>
                <a:spcPts val="494"/>
              </a:spcBef>
              <a:buAutoNum type="arabicPeriod"/>
              <a:tabLst>
                <a:tab pos="390916" algn="l"/>
                <a:tab pos="392056" algn="l"/>
              </a:tabLst>
            </a:pPr>
            <a:r>
              <a:rPr sz="2100" spc="-247" dirty="0">
                <a:latin typeface="Arial"/>
                <a:cs typeface="Arial"/>
              </a:rPr>
              <a:t>Tổ </a:t>
            </a:r>
            <a:r>
              <a:rPr sz="2100" spc="-126" dirty="0">
                <a:latin typeface="Arial"/>
                <a:cs typeface="Arial"/>
              </a:rPr>
              <a:t>chức </a:t>
            </a:r>
            <a:r>
              <a:rPr sz="2100" spc="-36" dirty="0">
                <a:latin typeface="Arial"/>
                <a:cs typeface="Arial"/>
              </a:rPr>
              <a:t>truyền </a:t>
            </a:r>
            <a:r>
              <a:rPr sz="2100" spc="-49" dirty="0">
                <a:latin typeface="Arial"/>
                <a:cs typeface="Arial"/>
              </a:rPr>
              <a:t>thông </a:t>
            </a:r>
            <a:r>
              <a:rPr sz="2100" spc="-90" dirty="0">
                <a:latin typeface="Arial"/>
                <a:cs typeface="Arial"/>
              </a:rPr>
              <a:t>cho </a:t>
            </a:r>
            <a:r>
              <a:rPr sz="2100" spc="-94" dirty="0">
                <a:latin typeface="Arial"/>
                <a:cs typeface="Arial"/>
              </a:rPr>
              <a:t>học </a:t>
            </a:r>
            <a:r>
              <a:rPr sz="2100" spc="-85" dirty="0">
                <a:latin typeface="Arial"/>
                <a:cs typeface="Arial"/>
              </a:rPr>
              <a:t>sinh </a:t>
            </a:r>
            <a:r>
              <a:rPr sz="2100" spc="-166">
                <a:latin typeface="Arial"/>
                <a:cs typeface="Arial"/>
              </a:rPr>
              <a:t>các </a:t>
            </a:r>
            <a:r>
              <a:rPr sz="2100" spc="-58" smtClean="0">
                <a:latin typeface="Arial"/>
                <a:cs typeface="Arial"/>
              </a:rPr>
              <a:t>biện </a:t>
            </a:r>
            <a:r>
              <a:rPr sz="2100" spc="-90" dirty="0">
                <a:latin typeface="Arial"/>
                <a:cs typeface="Arial"/>
              </a:rPr>
              <a:t>pháp </a:t>
            </a:r>
            <a:r>
              <a:rPr sz="2100" spc="-81" dirty="0">
                <a:latin typeface="Arial"/>
                <a:cs typeface="Arial"/>
              </a:rPr>
              <a:t>phòng</a:t>
            </a:r>
            <a:r>
              <a:rPr sz="2100" spc="-117" dirty="0">
                <a:latin typeface="Arial"/>
                <a:cs typeface="Arial"/>
              </a:rPr>
              <a:t> </a:t>
            </a:r>
            <a:r>
              <a:rPr sz="2100" spc="-72" dirty="0">
                <a:latin typeface="Arial"/>
                <a:cs typeface="Arial"/>
              </a:rPr>
              <a:t>bệnh.</a:t>
            </a:r>
            <a:endParaRPr sz="2100">
              <a:latin typeface="Arial"/>
              <a:cs typeface="Arial"/>
            </a:endParaRPr>
          </a:p>
          <a:p>
            <a:pPr marL="391486" indent="-380659">
              <a:spcBef>
                <a:spcPts val="529"/>
              </a:spcBef>
              <a:buAutoNum type="arabicPeriod"/>
              <a:tabLst>
                <a:tab pos="390916" algn="l"/>
                <a:tab pos="392056" algn="l"/>
              </a:tabLst>
            </a:pPr>
            <a:r>
              <a:rPr sz="2100" spc="-211" dirty="0">
                <a:latin typeface="Arial"/>
                <a:cs typeface="Arial"/>
              </a:rPr>
              <a:t>Vệ </a:t>
            </a:r>
            <a:r>
              <a:rPr sz="2100" spc="-85" dirty="0">
                <a:latin typeface="Arial"/>
                <a:cs typeface="Arial"/>
              </a:rPr>
              <a:t>sinh </a:t>
            </a:r>
            <a:r>
              <a:rPr sz="2100" spc="-36" dirty="0">
                <a:latin typeface="Arial"/>
                <a:cs typeface="Arial"/>
              </a:rPr>
              <a:t>môi </a:t>
            </a:r>
            <a:r>
              <a:rPr sz="2100" spc="-40" dirty="0">
                <a:latin typeface="Arial"/>
                <a:cs typeface="Arial"/>
              </a:rPr>
              <a:t>trường, </a:t>
            </a:r>
            <a:r>
              <a:rPr sz="2100" spc="-94" dirty="0">
                <a:latin typeface="Arial"/>
                <a:cs typeface="Arial"/>
              </a:rPr>
              <a:t>khử </a:t>
            </a:r>
            <a:r>
              <a:rPr sz="2100" spc="-90" dirty="0">
                <a:latin typeface="Arial"/>
                <a:cs typeface="Arial"/>
              </a:rPr>
              <a:t>khuẩn </a:t>
            </a:r>
            <a:r>
              <a:rPr sz="2100" spc="-54" dirty="0">
                <a:latin typeface="Arial"/>
                <a:cs typeface="Arial"/>
              </a:rPr>
              <a:t>thường</a:t>
            </a:r>
            <a:r>
              <a:rPr sz="2100" spc="-206" dirty="0">
                <a:latin typeface="Arial"/>
                <a:cs typeface="Arial"/>
              </a:rPr>
              <a:t> </a:t>
            </a:r>
            <a:r>
              <a:rPr sz="2100" spc="-94" dirty="0">
                <a:latin typeface="Arial"/>
                <a:cs typeface="Arial"/>
              </a:rPr>
              <a:t>xuyên.</a:t>
            </a:r>
            <a:endParaRPr sz="2100">
              <a:latin typeface="Arial"/>
              <a:cs typeface="Arial"/>
            </a:endParaRPr>
          </a:p>
          <a:p>
            <a:pPr marL="391486" marR="4559" indent="-380659">
              <a:lnSpc>
                <a:spcPct val="90100"/>
              </a:lnSpc>
              <a:spcBef>
                <a:spcPts val="740"/>
              </a:spcBef>
              <a:buAutoNum type="arabicPeriod"/>
              <a:tabLst>
                <a:tab pos="390916" algn="l"/>
                <a:tab pos="392056" algn="l"/>
              </a:tabLst>
            </a:pPr>
            <a:r>
              <a:rPr sz="2100" spc="-139" dirty="0">
                <a:latin typeface="Arial"/>
                <a:cs typeface="Arial"/>
              </a:rPr>
              <a:t>Học </a:t>
            </a:r>
            <a:r>
              <a:rPr sz="2100" spc="-85" dirty="0">
                <a:latin typeface="Arial"/>
                <a:cs typeface="Arial"/>
              </a:rPr>
              <a:t>sinh </a:t>
            </a:r>
            <a:r>
              <a:rPr sz="2100" spc="-144" dirty="0">
                <a:latin typeface="Arial"/>
                <a:cs typeface="Arial"/>
              </a:rPr>
              <a:t>và </a:t>
            </a:r>
            <a:r>
              <a:rPr sz="2100" spc="-94" dirty="0">
                <a:latin typeface="Arial"/>
                <a:cs typeface="Arial"/>
              </a:rPr>
              <a:t>giáo </a:t>
            </a:r>
            <a:r>
              <a:rPr sz="2100" spc="-67" dirty="0">
                <a:latin typeface="Arial"/>
                <a:cs typeface="Arial"/>
              </a:rPr>
              <a:t>viên </a:t>
            </a:r>
            <a:r>
              <a:rPr sz="2100" spc="-112" dirty="0">
                <a:latin typeface="Arial"/>
                <a:cs typeface="Arial"/>
              </a:rPr>
              <a:t>có </a:t>
            </a:r>
            <a:r>
              <a:rPr sz="2100" spc="-4" dirty="0">
                <a:latin typeface="Arial"/>
                <a:cs typeface="Arial"/>
              </a:rPr>
              <a:t>triệu </a:t>
            </a:r>
            <a:r>
              <a:rPr sz="2100" spc="-117" dirty="0">
                <a:latin typeface="Arial"/>
                <a:cs typeface="Arial"/>
              </a:rPr>
              <a:t>chứng </a:t>
            </a:r>
            <a:r>
              <a:rPr sz="2100" spc="-67" dirty="0">
                <a:latin typeface="Arial"/>
                <a:cs typeface="Arial"/>
              </a:rPr>
              <a:t>viêm </a:t>
            </a:r>
            <a:r>
              <a:rPr sz="2100" spc="-81" dirty="0">
                <a:latin typeface="Arial"/>
                <a:cs typeface="Arial"/>
              </a:rPr>
              <a:t>đường </a:t>
            </a:r>
            <a:r>
              <a:rPr sz="2100" spc="-63" dirty="0">
                <a:latin typeface="Arial"/>
                <a:cs typeface="Arial"/>
              </a:rPr>
              <a:t>hô </a:t>
            </a:r>
            <a:r>
              <a:rPr sz="2100" spc="-94" dirty="0">
                <a:latin typeface="Arial"/>
                <a:cs typeface="Arial"/>
              </a:rPr>
              <a:t>hấp </a:t>
            </a:r>
            <a:r>
              <a:rPr sz="2100" spc="-72" dirty="0">
                <a:solidFill>
                  <a:srgbClr val="FF0000"/>
                </a:solidFill>
                <a:latin typeface="Arial"/>
                <a:cs typeface="Arial"/>
              </a:rPr>
              <a:t>phải </a:t>
            </a:r>
            <a:r>
              <a:rPr sz="2100" spc="-63" dirty="0">
                <a:latin typeface="Arial"/>
                <a:cs typeface="Arial"/>
              </a:rPr>
              <a:t>đeo  </a:t>
            </a:r>
            <a:r>
              <a:rPr sz="2100" spc="-94" dirty="0">
                <a:latin typeface="Arial"/>
                <a:cs typeface="Arial"/>
              </a:rPr>
              <a:t>khẩu </a:t>
            </a:r>
            <a:r>
              <a:rPr sz="2100" spc="-54" dirty="0">
                <a:latin typeface="Arial"/>
                <a:cs typeface="Arial"/>
              </a:rPr>
              <a:t>trang, </a:t>
            </a:r>
            <a:r>
              <a:rPr sz="2100" spc="-81" dirty="0">
                <a:latin typeface="Arial"/>
                <a:cs typeface="Arial"/>
              </a:rPr>
              <a:t>nếu </a:t>
            </a:r>
            <a:r>
              <a:rPr sz="2100" spc="-112" dirty="0">
                <a:latin typeface="Arial"/>
                <a:cs typeface="Arial"/>
              </a:rPr>
              <a:t>có </a:t>
            </a:r>
            <a:r>
              <a:rPr sz="2100" spc="-99" dirty="0">
                <a:latin typeface="Arial"/>
                <a:cs typeface="Arial"/>
              </a:rPr>
              <a:t>yếu </a:t>
            </a:r>
            <a:r>
              <a:rPr sz="2100" spc="22" dirty="0">
                <a:latin typeface="Arial"/>
                <a:cs typeface="Arial"/>
              </a:rPr>
              <a:t>tố </a:t>
            </a:r>
            <a:r>
              <a:rPr sz="2100" spc="-67" dirty="0">
                <a:latin typeface="Arial"/>
                <a:cs typeface="Arial"/>
              </a:rPr>
              <a:t>dịch </a:t>
            </a:r>
            <a:r>
              <a:rPr sz="2100" spc="-4" dirty="0">
                <a:latin typeface="Arial"/>
                <a:cs typeface="Arial"/>
              </a:rPr>
              <a:t>tễ </a:t>
            </a:r>
            <a:r>
              <a:rPr sz="2100" spc="-9" dirty="0">
                <a:latin typeface="Arial"/>
                <a:cs typeface="Arial"/>
              </a:rPr>
              <a:t>(</a:t>
            </a:r>
            <a:r>
              <a:rPr sz="2100" spc="-9" dirty="0">
                <a:solidFill>
                  <a:srgbClr val="FF0000"/>
                </a:solidFill>
                <a:latin typeface="Arial"/>
                <a:cs typeface="Arial"/>
              </a:rPr>
              <a:t>đi/về </a:t>
            </a:r>
            <a:r>
              <a:rPr sz="2100" spc="-4" dirty="0">
                <a:solidFill>
                  <a:srgbClr val="FF0000"/>
                </a:solidFill>
                <a:latin typeface="Arial"/>
                <a:cs typeface="Arial"/>
              </a:rPr>
              <a:t>từ </a:t>
            </a:r>
            <a:r>
              <a:rPr sz="2100" spc="-102" dirty="0">
                <a:solidFill>
                  <a:srgbClr val="FF0000"/>
                </a:solidFill>
                <a:latin typeface="Arial"/>
                <a:cs typeface="Arial"/>
              </a:rPr>
              <a:t>vùng </a:t>
            </a:r>
            <a:r>
              <a:rPr sz="2100" spc="-58" dirty="0">
                <a:solidFill>
                  <a:srgbClr val="FF0000"/>
                </a:solidFill>
                <a:latin typeface="Arial"/>
                <a:cs typeface="Arial"/>
              </a:rPr>
              <a:t>dịch; </a:t>
            </a:r>
            <a:r>
              <a:rPr sz="2100" spc="-9" dirty="0">
                <a:solidFill>
                  <a:srgbClr val="FF0000"/>
                </a:solidFill>
                <a:latin typeface="Arial"/>
                <a:cs typeface="Arial"/>
              </a:rPr>
              <a:t>tiếp </a:t>
            </a:r>
            <a:r>
              <a:rPr sz="2100" spc="-117" dirty="0">
                <a:solidFill>
                  <a:srgbClr val="FF0000"/>
                </a:solidFill>
                <a:latin typeface="Arial"/>
                <a:cs typeface="Arial"/>
              </a:rPr>
              <a:t>xúc </a:t>
            </a:r>
            <a:r>
              <a:rPr sz="2100" spc="-148" dirty="0">
                <a:solidFill>
                  <a:srgbClr val="FF0000"/>
                </a:solidFill>
                <a:latin typeface="Arial"/>
                <a:cs typeface="Arial"/>
              </a:rPr>
              <a:t>gần  </a:t>
            </a:r>
            <a:r>
              <a:rPr sz="2100" spc="-85" dirty="0">
                <a:solidFill>
                  <a:srgbClr val="FF0000"/>
                </a:solidFill>
                <a:latin typeface="Arial"/>
                <a:cs typeface="Arial"/>
              </a:rPr>
              <a:t>với </a:t>
            </a:r>
            <a:r>
              <a:rPr sz="2100" spc="-76" dirty="0">
                <a:solidFill>
                  <a:srgbClr val="FF0000"/>
                </a:solidFill>
                <a:latin typeface="Arial"/>
                <a:cs typeface="Arial"/>
              </a:rPr>
              <a:t>người </a:t>
            </a:r>
            <a:r>
              <a:rPr sz="2100" spc="-81" dirty="0">
                <a:solidFill>
                  <a:srgbClr val="FF0000"/>
                </a:solidFill>
                <a:latin typeface="Arial"/>
                <a:cs typeface="Arial"/>
              </a:rPr>
              <a:t>được </a:t>
            </a:r>
            <a:r>
              <a:rPr sz="2100" spc="-162" dirty="0">
                <a:solidFill>
                  <a:srgbClr val="FF0000"/>
                </a:solidFill>
                <a:latin typeface="Arial"/>
                <a:cs typeface="Arial"/>
              </a:rPr>
              <a:t>xác </a:t>
            </a:r>
            <a:r>
              <a:rPr sz="2100" spc="-31" dirty="0">
                <a:solidFill>
                  <a:srgbClr val="FF0000"/>
                </a:solidFill>
                <a:latin typeface="Arial"/>
                <a:cs typeface="Arial"/>
              </a:rPr>
              <a:t>định </a:t>
            </a:r>
            <a:r>
              <a:rPr sz="2100" spc="-36" dirty="0">
                <a:solidFill>
                  <a:srgbClr val="FF0000"/>
                </a:solidFill>
                <a:latin typeface="Arial"/>
                <a:cs typeface="Arial"/>
              </a:rPr>
              <a:t>nhiễm/nghi </a:t>
            </a:r>
            <a:r>
              <a:rPr sz="2100" spc="-135" dirty="0">
                <a:solidFill>
                  <a:srgbClr val="FF0000"/>
                </a:solidFill>
                <a:latin typeface="Arial"/>
                <a:cs typeface="Arial"/>
              </a:rPr>
              <a:t>ngờ </a:t>
            </a:r>
            <a:r>
              <a:rPr sz="2100" spc="-58" dirty="0">
                <a:solidFill>
                  <a:srgbClr val="FF0000"/>
                </a:solidFill>
                <a:latin typeface="Arial"/>
                <a:cs typeface="Arial"/>
              </a:rPr>
              <a:t>nhiễm </a:t>
            </a:r>
            <a:r>
              <a:rPr sz="2100" spc="-148" dirty="0">
                <a:solidFill>
                  <a:srgbClr val="FF0000"/>
                </a:solidFill>
                <a:latin typeface="Arial"/>
                <a:cs typeface="Arial"/>
              </a:rPr>
              <a:t>nCoV</a:t>
            </a:r>
            <a:r>
              <a:rPr sz="2100" spc="-148" dirty="0">
                <a:latin typeface="Arial"/>
                <a:cs typeface="Arial"/>
              </a:rPr>
              <a:t>) </a:t>
            </a:r>
            <a:r>
              <a:rPr sz="2100" spc="-72" dirty="0">
                <a:latin typeface="Arial"/>
                <a:cs typeface="Arial"/>
              </a:rPr>
              <a:t>lập </a:t>
            </a:r>
            <a:r>
              <a:rPr sz="2100" spc="-58" dirty="0">
                <a:latin typeface="Arial"/>
                <a:cs typeface="Arial"/>
              </a:rPr>
              <a:t>tức</a:t>
            </a:r>
            <a:r>
              <a:rPr sz="2100" spc="-314" dirty="0">
                <a:latin typeface="Arial"/>
                <a:cs typeface="Arial"/>
              </a:rPr>
              <a:t> </a:t>
            </a:r>
            <a:r>
              <a:rPr sz="2100" spc="-135" dirty="0">
                <a:latin typeface="Arial"/>
                <a:cs typeface="Arial"/>
              </a:rPr>
              <a:t>cách  </a:t>
            </a:r>
            <a:r>
              <a:rPr sz="2100" spc="-40" dirty="0">
                <a:latin typeface="Arial"/>
                <a:cs typeface="Arial"/>
              </a:rPr>
              <a:t>ly </a:t>
            </a:r>
            <a:r>
              <a:rPr sz="2100" spc="-31" dirty="0">
                <a:latin typeface="Arial"/>
                <a:cs typeface="Arial"/>
              </a:rPr>
              <a:t>theo </a:t>
            </a:r>
            <a:r>
              <a:rPr sz="2100" spc="-36" dirty="0">
                <a:latin typeface="Arial"/>
                <a:cs typeface="Arial"/>
              </a:rPr>
              <a:t>dõi</a:t>
            </a:r>
            <a:r>
              <a:rPr sz="2100" spc="-274" dirty="0">
                <a:latin typeface="Arial"/>
                <a:cs typeface="Arial"/>
              </a:rPr>
              <a:t> </a:t>
            </a:r>
            <a:r>
              <a:rPr sz="2100" spc="-144" dirty="0">
                <a:latin typeface="Arial"/>
                <a:cs typeface="Arial"/>
              </a:rPr>
              <a:t>ngay</a:t>
            </a:r>
            <a:endParaRPr sz="2100">
              <a:latin typeface="Arial"/>
              <a:cs typeface="Arial"/>
            </a:endParaRPr>
          </a:p>
          <a:p>
            <a:pPr marL="391486" indent="-380659">
              <a:spcBef>
                <a:spcPts val="507"/>
              </a:spcBef>
              <a:buAutoNum type="arabicPeriod"/>
              <a:tabLst>
                <a:tab pos="390916" algn="l"/>
                <a:tab pos="392056" algn="l"/>
              </a:tabLst>
            </a:pPr>
            <a:r>
              <a:rPr sz="2100" spc="-121" dirty="0">
                <a:latin typeface="Arial"/>
                <a:cs typeface="Arial"/>
              </a:rPr>
              <a:t>Khuyến </a:t>
            </a:r>
            <a:r>
              <a:rPr sz="2100" spc="-94" dirty="0">
                <a:latin typeface="Arial"/>
                <a:cs typeface="Arial"/>
              </a:rPr>
              <a:t>khích </a:t>
            </a:r>
            <a:r>
              <a:rPr sz="2100" spc="-251" dirty="0">
                <a:latin typeface="Arial"/>
                <a:cs typeface="Arial"/>
              </a:rPr>
              <a:t>GV </a:t>
            </a:r>
            <a:r>
              <a:rPr sz="2100" spc="-144" dirty="0">
                <a:latin typeface="Arial"/>
                <a:cs typeface="Arial"/>
              </a:rPr>
              <a:t>và </a:t>
            </a:r>
            <a:r>
              <a:rPr sz="2100" spc="-94" dirty="0">
                <a:latin typeface="Arial"/>
                <a:cs typeface="Arial"/>
              </a:rPr>
              <a:t>học </a:t>
            </a:r>
            <a:r>
              <a:rPr sz="2100" spc="-85" dirty="0">
                <a:latin typeface="Arial"/>
                <a:cs typeface="Arial"/>
              </a:rPr>
              <a:t>sinh </a:t>
            </a:r>
            <a:r>
              <a:rPr sz="2100" spc="-63" dirty="0">
                <a:latin typeface="Arial"/>
                <a:cs typeface="Arial"/>
              </a:rPr>
              <a:t>đeo </a:t>
            </a:r>
            <a:r>
              <a:rPr sz="2100" spc="-94" dirty="0">
                <a:latin typeface="Arial"/>
                <a:cs typeface="Arial"/>
              </a:rPr>
              <a:t>khẩu </a:t>
            </a:r>
            <a:r>
              <a:rPr sz="2100" spc="-58" dirty="0">
                <a:latin typeface="Arial"/>
                <a:cs typeface="Arial"/>
              </a:rPr>
              <a:t>trang </a:t>
            </a:r>
            <a:r>
              <a:rPr sz="2100" spc="-153">
                <a:latin typeface="Arial"/>
                <a:cs typeface="Arial"/>
              </a:rPr>
              <a:t>ở</a:t>
            </a:r>
            <a:r>
              <a:rPr sz="2100" spc="-377">
                <a:latin typeface="Arial"/>
                <a:cs typeface="Arial"/>
              </a:rPr>
              <a:t> </a:t>
            </a:r>
            <a:r>
              <a:rPr lang="vi-VN" sz="2100" spc="-377" smtClean="0">
                <a:latin typeface="Arial"/>
                <a:cs typeface="Arial"/>
              </a:rPr>
              <a:t> </a:t>
            </a:r>
            <a:r>
              <a:rPr sz="2100" spc="-31" smtClean="0">
                <a:latin typeface="Arial"/>
                <a:cs typeface="Arial"/>
              </a:rPr>
              <a:t>trường/lớp</a:t>
            </a:r>
            <a:r>
              <a:rPr sz="2100" spc="-31" dirty="0">
                <a:latin typeface="Arial"/>
                <a:cs typeface="Arial"/>
              </a:rPr>
              <a:t>.</a:t>
            </a:r>
            <a:endParaRPr sz="2100">
              <a:latin typeface="Arial"/>
              <a:cs typeface="Arial"/>
            </a:endParaRPr>
          </a:p>
          <a:p>
            <a:pPr marL="391486" indent="-380659">
              <a:spcBef>
                <a:spcPts val="516"/>
              </a:spcBef>
              <a:buAutoNum type="arabicPeriod"/>
              <a:tabLst>
                <a:tab pos="390916" algn="l"/>
                <a:tab pos="392056" algn="l"/>
              </a:tabLst>
            </a:pPr>
            <a:r>
              <a:rPr sz="2100" spc="-102" dirty="0">
                <a:latin typeface="Arial"/>
                <a:cs typeface="Arial"/>
              </a:rPr>
              <a:t>Phối </a:t>
            </a:r>
            <a:r>
              <a:rPr sz="2100" spc="-94" dirty="0">
                <a:latin typeface="Arial"/>
                <a:cs typeface="Arial"/>
              </a:rPr>
              <a:t>hợp </a:t>
            </a:r>
            <a:r>
              <a:rPr sz="2100" spc="-72" dirty="0">
                <a:latin typeface="Arial"/>
                <a:cs typeface="Arial"/>
              </a:rPr>
              <a:t>chặt </a:t>
            </a:r>
            <a:r>
              <a:rPr sz="2100" spc="-112" dirty="0">
                <a:latin typeface="Arial"/>
                <a:cs typeface="Arial"/>
              </a:rPr>
              <a:t>chẽ </a:t>
            </a:r>
            <a:r>
              <a:rPr sz="2100" spc="-85" dirty="0">
                <a:latin typeface="Arial"/>
                <a:cs typeface="Arial"/>
              </a:rPr>
              <a:t>với </a:t>
            </a:r>
            <a:r>
              <a:rPr sz="2100" spc="-94" dirty="0">
                <a:latin typeface="Arial"/>
                <a:cs typeface="Arial"/>
              </a:rPr>
              <a:t>y </a:t>
            </a:r>
            <a:r>
              <a:rPr sz="2100" spc="-4" dirty="0">
                <a:latin typeface="Arial"/>
                <a:cs typeface="Arial"/>
              </a:rPr>
              <a:t>tế </a:t>
            </a:r>
            <a:r>
              <a:rPr sz="2100" spc="-54" dirty="0">
                <a:latin typeface="Arial"/>
                <a:cs typeface="Arial"/>
              </a:rPr>
              <a:t>địa </a:t>
            </a:r>
            <a:r>
              <a:rPr sz="2100" spc="-126" dirty="0">
                <a:latin typeface="Arial"/>
                <a:cs typeface="Arial"/>
              </a:rPr>
              <a:t>Phương </a:t>
            </a:r>
            <a:r>
              <a:rPr sz="2100" spc="-36" dirty="0">
                <a:latin typeface="Arial"/>
                <a:cs typeface="Arial"/>
              </a:rPr>
              <a:t>trong </a:t>
            </a:r>
            <a:r>
              <a:rPr sz="2100" spc="-117" dirty="0">
                <a:latin typeface="Arial"/>
                <a:cs typeface="Arial"/>
              </a:rPr>
              <a:t>công </a:t>
            </a:r>
            <a:r>
              <a:rPr sz="2100" spc="-72" dirty="0">
                <a:latin typeface="Arial"/>
                <a:cs typeface="Arial"/>
              </a:rPr>
              <a:t>tác </a:t>
            </a:r>
            <a:r>
              <a:rPr sz="2100" spc="-85" dirty="0">
                <a:latin typeface="Arial"/>
                <a:cs typeface="Arial"/>
              </a:rPr>
              <a:t>phòng</a:t>
            </a:r>
            <a:r>
              <a:rPr sz="2100" spc="-412" dirty="0">
                <a:latin typeface="Arial"/>
                <a:cs typeface="Arial"/>
              </a:rPr>
              <a:t> </a:t>
            </a:r>
            <a:r>
              <a:rPr sz="2100" spc="-94" dirty="0">
                <a:latin typeface="Arial"/>
                <a:cs typeface="Arial"/>
              </a:rPr>
              <a:t>chống.</a:t>
            </a:r>
            <a:endParaRPr sz="2100">
              <a:latin typeface="Arial"/>
              <a:cs typeface="Aria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338" y="1492175"/>
            <a:ext cx="7772977" cy="3786062"/>
          </a:xfrm>
          <a:prstGeom prst="rect">
            <a:avLst/>
          </a:prstGeom>
        </p:spPr>
        <p:txBody>
          <a:bodyPr vert="horz" wrap="square" lIns="0" tIns="13106" rIns="0" bIns="0" rtlCol="0">
            <a:spAutoFit/>
          </a:bodyPr>
          <a:lstStyle/>
          <a:p>
            <a:pPr marL="570" algn="ctr">
              <a:spcBef>
                <a:spcPts val="102"/>
              </a:spcBef>
            </a:pPr>
            <a:r>
              <a:rPr sz="2800" b="1" dirty="0">
                <a:solidFill>
                  <a:srgbClr val="0000FF"/>
                </a:solidFill>
                <a:latin typeface="Arial"/>
                <a:cs typeface="Arial"/>
              </a:rPr>
              <a:t>NƠI </a:t>
            </a:r>
            <a:r>
              <a:rPr sz="2800" b="1" spc="4" dirty="0">
                <a:solidFill>
                  <a:srgbClr val="0000FF"/>
                </a:solidFill>
                <a:latin typeface="Arial"/>
                <a:cs typeface="Arial"/>
              </a:rPr>
              <a:t>CẦN </a:t>
            </a:r>
            <a:r>
              <a:rPr sz="2800" b="1" spc="9" dirty="0">
                <a:solidFill>
                  <a:srgbClr val="0000FF"/>
                </a:solidFill>
                <a:latin typeface="Arial"/>
                <a:cs typeface="Arial"/>
              </a:rPr>
              <a:t>VỆ </a:t>
            </a:r>
            <a:r>
              <a:rPr sz="2800" b="1" spc="4" dirty="0">
                <a:solidFill>
                  <a:srgbClr val="0000FF"/>
                </a:solidFill>
                <a:latin typeface="Arial"/>
                <a:cs typeface="Arial"/>
              </a:rPr>
              <a:t>SINH </a:t>
            </a:r>
            <a:r>
              <a:rPr sz="2800" b="1" spc="9" dirty="0">
                <a:solidFill>
                  <a:srgbClr val="0000FF"/>
                </a:solidFill>
                <a:latin typeface="Arial"/>
                <a:cs typeface="Arial"/>
              </a:rPr>
              <a:t>VÀ KHỬ</a:t>
            </a:r>
            <a:r>
              <a:rPr sz="2800" b="1" spc="-121" dirty="0">
                <a:solidFill>
                  <a:srgbClr val="0000FF"/>
                </a:solidFill>
                <a:latin typeface="Arial"/>
                <a:cs typeface="Arial"/>
              </a:rPr>
              <a:t> </a:t>
            </a:r>
            <a:r>
              <a:rPr sz="2800" b="1" spc="4" dirty="0">
                <a:solidFill>
                  <a:srgbClr val="0000FF"/>
                </a:solidFill>
                <a:latin typeface="Arial"/>
                <a:cs typeface="Arial"/>
              </a:rPr>
              <a:t>KHUẨN</a:t>
            </a:r>
            <a:endParaRPr sz="2800" b="1">
              <a:latin typeface="Arial"/>
              <a:cs typeface="Arial"/>
            </a:endParaRPr>
          </a:p>
          <a:p>
            <a:pPr>
              <a:spcBef>
                <a:spcPts val="4"/>
              </a:spcBef>
            </a:pPr>
            <a:endParaRPr sz="3300">
              <a:latin typeface="Arial"/>
              <a:cs typeface="Arial"/>
            </a:endParaRPr>
          </a:p>
          <a:p>
            <a:pPr marL="391486" marR="4559" indent="-380659" algn="just">
              <a:lnSpc>
                <a:spcPts val="2244"/>
              </a:lnSpc>
              <a:buAutoNum type="arabicPeriod"/>
              <a:tabLst>
                <a:tab pos="392056" algn="l"/>
              </a:tabLst>
            </a:pPr>
            <a:r>
              <a:rPr sz="2100" spc="4" dirty="0">
                <a:latin typeface="Arial"/>
                <a:cs typeface="Arial"/>
              </a:rPr>
              <a:t>Khu </a:t>
            </a:r>
            <a:r>
              <a:rPr sz="2100" dirty="0">
                <a:latin typeface="Arial"/>
                <a:cs typeface="Arial"/>
              </a:rPr>
              <a:t>vực ngoại </a:t>
            </a:r>
            <a:r>
              <a:rPr sz="2100" spc="4" dirty="0">
                <a:latin typeface="Arial"/>
                <a:cs typeface="Arial"/>
              </a:rPr>
              <a:t>cảnh, sân chơi, nhà </a:t>
            </a:r>
            <a:r>
              <a:rPr sz="2100" spc="-4" dirty="0">
                <a:latin typeface="Arial"/>
                <a:cs typeface="Arial"/>
              </a:rPr>
              <a:t>vệ </a:t>
            </a:r>
            <a:r>
              <a:rPr sz="2100" spc="4" dirty="0">
                <a:latin typeface="Arial"/>
                <a:cs typeface="Arial"/>
              </a:rPr>
              <a:t>sinh </a:t>
            </a:r>
            <a:r>
              <a:rPr sz="2100" dirty="0">
                <a:latin typeface="Arial"/>
                <a:cs typeface="Arial"/>
              </a:rPr>
              <a:t>và </a:t>
            </a:r>
            <a:r>
              <a:rPr sz="2100" spc="4" dirty="0">
                <a:latin typeface="Arial"/>
                <a:cs typeface="Arial"/>
              </a:rPr>
              <a:t>các khu </a:t>
            </a:r>
            <a:r>
              <a:rPr sz="2100" spc="-4" dirty="0">
                <a:latin typeface="Arial"/>
                <a:cs typeface="Arial"/>
              </a:rPr>
              <a:t>vực,  </a:t>
            </a:r>
            <a:r>
              <a:rPr sz="2100" spc="4" dirty="0">
                <a:latin typeface="Arial"/>
                <a:cs typeface="Arial"/>
              </a:rPr>
              <a:t>đồ dùng khác </a:t>
            </a:r>
            <a:r>
              <a:rPr sz="2100" spc="9" dirty="0">
                <a:latin typeface="Arial"/>
                <a:cs typeface="Arial"/>
              </a:rPr>
              <a:t>có </a:t>
            </a:r>
            <a:r>
              <a:rPr sz="2100" dirty="0">
                <a:latin typeface="Arial"/>
                <a:cs typeface="Arial"/>
              </a:rPr>
              <a:t>liên quan </a:t>
            </a:r>
            <a:r>
              <a:rPr sz="2100" spc="4" dirty="0">
                <a:latin typeface="Arial"/>
                <a:cs typeface="Arial"/>
              </a:rPr>
              <a:t>(dọn </a:t>
            </a:r>
            <a:r>
              <a:rPr sz="2100" spc="-4" dirty="0">
                <a:latin typeface="Arial"/>
                <a:cs typeface="Arial"/>
              </a:rPr>
              <a:t>vệ </a:t>
            </a:r>
            <a:r>
              <a:rPr sz="2100" spc="4" dirty="0">
                <a:latin typeface="Arial"/>
                <a:cs typeface="Arial"/>
              </a:rPr>
              <a:t>sinh, </a:t>
            </a:r>
            <a:r>
              <a:rPr sz="2100" dirty="0">
                <a:latin typeface="Arial"/>
                <a:cs typeface="Arial"/>
              </a:rPr>
              <a:t>loại </a:t>
            </a:r>
            <a:r>
              <a:rPr sz="2100" spc="4" dirty="0">
                <a:latin typeface="Arial"/>
                <a:cs typeface="Arial"/>
              </a:rPr>
              <a:t>bỏ rác, phế  liệu…)</a:t>
            </a:r>
            <a:endParaRPr sz="2100">
              <a:latin typeface="Arial"/>
              <a:cs typeface="Arial"/>
            </a:endParaRPr>
          </a:p>
          <a:p>
            <a:pPr marL="391486" marR="6838" indent="-380659" algn="just">
              <a:lnSpc>
                <a:spcPts val="2226"/>
              </a:lnSpc>
              <a:spcBef>
                <a:spcPts val="745"/>
              </a:spcBef>
              <a:buAutoNum type="arabicPeriod"/>
              <a:tabLst>
                <a:tab pos="392056" algn="l"/>
              </a:tabLst>
            </a:pPr>
            <a:r>
              <a:rPr sz="2100" spc="4" dirty="0">
                <a:latin typeface="Arial"/>
                <a:cs typeface="Arial"/>
              </a:rPr>
              <a:t>Lớp học, </a:t>
            </a:r>
            <a:r>
              <a:rPr sz="2100" dirty="0">
                <a:latin typeface="Arial"/>
                <a:cs typeface="Arial"/>
              </a:rPr>
              <a:t>cầu thang, </a:t>
            </a:r>
            <a:r>
              <a:rPr sz="2100" spc="4" dirty="0">
                <a:latin typeface="Arial"/>
                <a:cs typeface="Arial"/>
              </a:rPr>
              <a:t>hành lang; bao gồm: nền </a:t>
            </a:r>
            <a:r>
              <a:rPr sz="2100" dirty="0">
                <a:latin typeface="Arial"/>
                <a:cs typeface="Arial"/>
              </a:rPr>
              <a:t>nhà, </a:t>
            </a:r>
            <a:r>
              <a:rPr sz="2100" spc="4" dirty="0">
                <a:latin typeface="Arial"/>
                <a:cs typeface="Arial"/>
              </a:rPr>
              <a:t>bàn </a:t>
            </a:r>
            <a:r>
              <a:rPr sz="2100" dirty="0">
                <a:latin typeface="Arial"/>
                <a:cs typeface="Arial"/>
              </a:rPr>
              <a:t>ghế,  </a:t>
            </a:r>
            <a:r>
              <a:rPr sz="2100" spc="4" dirty="0">
                <a:latin typeface="Arial"/>
                <a:cs typeface="Arial"/>
              </a:rPr>
              <a:t>cửa, tay nắm cửa, tay </a:t>
            </a:r>
            <a:r>
              <a:rPr sz="2100" dirty="0">
                <a:latin typeface="Arial"/>
                <a:cs typeface="Arial"/>
              </a:rPr>
              <a:t>vịn </a:t>
            </a:r>
            <a:r>
              <a:rPr sz="2100" spc="4" dirty="0">
                <a:latin typeface="Arial"/>
                <a:cs typeface="Arial"/>
              </a:rPr>
              <a:t>cầu </a:t>
            </a:r>
            <a:r>
              <a:rPr sz="2100" dirty="0">
                <a:latin typeface="Arial"/>
                <a:cs typeface="Arial"/>
              </a:rPr>
              <a:t>thang</a:t>
            </a:r>
            <a:r>
              <a:rPr sz="2100" spc="-54" dirty="0">
                <a:latin typeface="Arial"/>
                <a:cs typeface="Arial"/>
              </a:rPr>
              <a:t> v.v</a:t>
            </a:r>
            <a:endParaRPr sz="2100">
              <a:latin typeface="Arial"/>
              <a:cs typeface="Arial"/>
            </a:endParaRPr>
          </a:p>
          <a:p>
            <a:pPr marL="391486" marR="6268" indent="-380659" algn="just">
              <a:lnSpc>
                <a:spcPts val="2244"/>
              </a:lnSpc>
              <a:spcBef>
                <a:spcPts val="749"/>
              </a:spcBef>
              <a:buAutoNum type="arabicPeriod"/>
              <a:tabLst>
                <a:tab pos="392056" algn="l"/>
              </a:tabLst>
            </a:pPr>
            <a:r>
              <a:rPr sz="2100" spc="4" dirty="0">
                <a:latin typeface="Arial"/>
                <a:cs typeface="Arial"/>
              </a:rPr>
              <a:t>Công </a:t>
            </a:r>
            <a:r>
              <a:rPr sz="2100" dirty="0">
                <a:latin typeface="Arial"/>
                <a:cs typeface="Arial"/>
              </a:rPr>
              <a:t>trình </a:t>
            </a:r>
            <a:r>
              <a:rPr sz="2100" spc="4" dirty="0">
                <a:latin typeface="Arial"/>
                <a:cs typeface="Arial"/>
              </a:rPr>
              <a:t>khác: Khu </a:t>
            </a:r>
            <a:r>
              <a:rPr sz="2100" dirty="0">
                <a:latin typeface="Arial"/>
                <a:cs typeface="Arial"/>
              </a:rPr>
              <a:t>vực </a:t>
            </a:r>
            <a:r>
              <a:rPr sz="2100" spc="4" dirty="0">
                <a:latin typeface="Arial"/>
                <a:cs typeface="Arial"/>
              </a:rPr>
              <a:t>nhà </a:t>
            </a:r>
            <a:r>
              <a:rPr sz="2100" dirty="0">
                <a:latin typeface="Arial"/>
                <a:cs typeface="Arial"/>
              </a:rPr>
              <a:t>ăn, </a:t>
            </a:r>
            <a:r>
              <a:rPr sz="2100" spc="4" dirty="0">
                <a:latin typeface="Arial"/>
                <a:cs typeface="Arial"/>
              </a:rPr>
              <a:t>nhà đa năng, công </a:t>
            </a:r>
            <a:r>
              <a:rPr sz="2100" dirty="0">
                <a:latin typeface="Arial"/>
                <a:cs typeface="Arial"/>
              </a:rPr>
              <a:t>trình vệ  </a:t>
            </a:r>
            <a:r>
              <a:rPr sz="2100" spc="4" dirty="0">
                <a:latin typeface="Arial"/>
                <a:cs typeface="Arial"/>
              </a:rPr>
              <a:t>sinh</a:t>
            </a:r>
            <a:endParaRPr sz="2100">
              <a:latin typeface="Arial"/>
              <a:cs typeface="Arial"/>
            </a:endParaRPr>
          </a:p>
          <a:p>
            <a:pPr marL="390916" indent="-380089" algn="just">
              <a:lnSpc>
                <a:spcPts val="2360"/>
              </a:lnSpc>
              <a:spcBef>
                <a:spcPts val="467"/>
              </a:spcBef>
              <a:buAutoNum type="arabicPeriod"/>
              <a:tabLst>
                <a:tab pos="391486" algn="l"/>
              </a:tabLst>
            </a:pPr>
            <a:r>
              <a:rPr sz="2100" spc="4" dirty="0">
                <a:latin typeface="Arial"/>
                <a:cs typeface="Arial"/>
              </a:rPr>
              <a:t>Đồ</a:t>
            </a:r>
            <a:r>
              <a:rPr sz="2100" spc="265" dirty="0">
                <a:latin typeface="Arial"/>
                <a:cs typeface="Arial"/>
              </a:rPr>
              <a:t> </a:t>
            </a:r>
            <a:r>
              <a:rPr sz="2100" spc="4" dirty="0">
                <a:latin typeface="Arial"/>
                <a:cs typeface="Arial"/>
              </a:rPr>
              <a:t>chơi,</a:t>
            </a:r>
            <a:r>
              <a:rPr sz="2100" spc="278" dirty="0">
                <a:latin typeface="Arial"/>
                <a:cs typeface="Arial"/>
              </a:rPr>
              <a:t> </a:t>
            </a:r>
            <a:r>
              <a:rPr sz="2100" dirty="0">
                <a:latin typeface="Arial"/>
                <a:cs typeface="Arial"/>
              </a:rPr>
              <a:t>học</a:t>
            </a:r>
            <a:r>
              <a:rPr sz="2100" spc="265" dirty="0">
                <a:latin typeface="Arial"/>
                <a:cs typeface="Arial"/>
              </a:rPr>
              <a:t> </a:t>
            </a:r>
            <a:r>
              <a:rPr sz="2100" spc="4" dirty="0">
                <a:latin typeface="Arial"/>
                <a:cs typeface="Arial"/>
              </a:rPr>
              <a:t>cụ,</a:t>
            </a:r>
            <a:r>
              <a:rPr sz="2100" spc="269" dirty="0">
                <a:latin typeface="Arial"/>
                <a:cs typeface="Arial"/>
              </a:rPr>
              <a:t> </a:t>
            </a:r>
            <a:r>
              <a:rPr sz="2100" spc="4" dirty="0">
                <a:latin typeface="Arial"/>
                <a:cs typeface="Arial"/>
              </a:rPr>
              <a:t>đồ</a:t>
            </a:r>
            <a:r>
              <a:rPr sz="2100" spc="269" dirty="0">
                <a:latin typeface="Arial"/>
                <a:cs typeface="Arial"/>
              </a:rPr>
              <a:t> </a:t>
            </a:r>
            <a:r>
              <a:rPr sz="2100" dirty="0">
                <a:latin typeface="Arial"/>
                <a:cs typeface="Arial"/>
              </a:rPr>
              <a:t>dùng</a:t>
            </a:r>
            <a:r>
              <a:rPr sz="2100" spc="269" dirty="0">
                <a:latin typeface="Arial"/>
                <a:cs typeface="Arial"/>
              </a:rPr>
              <a:t> </a:t>
            </a:r>
            <a:r>
              <a:rPr sz="2100" spc="9" dirty="0">
                <a:latin typeface="Arial"/>
                <a:cs typeface="Arial"/>
              </a:rPr>
              <a:t>cá</a:t>
            </a:r>
            <a:r>
              <a:rPr sz="2100" spc="274" dirty="0">
                <a:latin typeface="Arial"/>
                <a:cs typeface="Arial"/>
              </a:rPr>
              <a:t> </a:t>
            </a:r>
            <a:r>
              <a:rPr sz="2100" spc="4" dirty="0">
                <a:latin typeface="Arial"/>
                <a:cs typeface="Arial"/>
              </a:rPr>
              <a:t>nhân</a:t>
            </a:r>
            <a:r>
              <a:rPr sz="2100" spc="269" dirty="0">
                <a:latin typeface="Arial"/>
                <a:cs typeface="Arial"/>
              </a:rPr>
              <a:t> </a:t>
            </a:r>
            <a:r>
              <a:rPr sz="2100" spc="4" dirty="0">
                <a:latin typeface="Arial"/>
                <a:cs typeface="Arial"/>
              </a:rPr>
              <a:t>(khăn</a:t>
            </a:r>
            <a:r>
              <a:rPr sz="2100" spc="274" dirty="0">
                <a:latin typeface="Arial"/>
                <a:cs typeface="Arial"/>
              </a:rPr>
              <a:t> </a:t>
            </a:r>
            <a:r>
              <a:rPr sz="2100" spc="4" dirty="0">
                <a:latin typeface="Arial"/>
                <a:cs typeface="Arial"/>
              </a:rPr>
              <a:t>mặt,</a:t>
            </a:r>
            <a:r>
              <a:rPr sz="2100" spc="265" dirty="0">
                <a:latin typeface="Arial"/>
                <a:cs typeface="Arial"/>
              </a:rPr>
              <a:t> </a:t>
            </a:r>
            <a:r>
              <a:rPr sz="2100" spc="4" dirty="0">
                <a:latin typeface="Arial"/>
                <a:cs typeface="Arial"/>
              </a:rPr>
              <a:t>bàn</a:t>
            </a:r>
            <a:r>
              <a:rPr sz="2100" spc="274" dirty="0">
                <a:latin typeface="Arial"/>
                <a:cs typeface="Arial"/>
              </a:rPr>
              <a:t> </a:t>
            </a:r>
            <a:r>
              <a:rPr sz="2100" spc="4" dirty="0">
                <a:latin typeface="Arial"/>
                <a:cs typeface="Arial"/>
              </a:rPr>
              <a:t>chải,</a:t>
            </a:r>
            <a:r>
              <a:rPr sz="2100" spc="269" dirty="0">
                <a:latin typeface="Arial"/>
                <a:cs typeface="Arial"/>
              </a:rPr>
              <a:t> </a:t>
            </a:r>
            <a:r>
              <a:rPr sz="2100" dirty="0">
                <a:latin typeface="Arial"/>
                <a:cs typeface="Arial"/>
              </a:rPr>
              <a:t>bát</a:t>
            </a:r>
            <a:endParaRPr sz="2100">
              <a:latin typeface="Arial"/>
              <a:cs typeface="Arial"/>
            </a:endParaRPr>
          </a:p>
          <a:p>
            <a:pPr marL="391486" algn="just">
              <a:lnSpc>
                <a:spcPts val="2360"/>
              </a:lnSpc>
            </a:pPr>
            <a:r>
              <a:rPr sz="2100" dirty="0">
                <a:latin typeface="Arial"/>
                <a:cs typeface="Arial"/>
              </a:rPr>
              <a:t>đũa, thìa, </a:t>
            </a:r>
            <a:r>
              <a:rPr sz="2100" spc="4" dirty="0">
                <a:latin typeface="Arial"/>
                <a:cs typeface="Arial"/>
              </a:rPr>
              <a:t>cốc chén</a:t>
            </a:r>
            <a:r>
              <a:rPr sz="2100" spc="-18" dirty="0">
                <a:latin typeface="Arial"/>
                <a:cs typeface="Arial"/>
              </a:rPr>
              <a:t> </a:t>
            </a:r>
            <a:r>
              <a:rPr sz="2100" spc="-45" dirty="0">
                <a:latin typeface="Arial"/>
                <a:cs typeface="Arial"/>
              </a:rPr>
              <a:t>v.v)</a:t>
            </a:r>
            <a:endParaRPr sz="2100">
              <a:latin typeface="Arial"/>
              <a:cs typeface="Aria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blinds(horizontal)">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blinds(horizont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linds(horizontal)">
                                      <p:cBhvr>
                                        <p:cTn id="22" dur="500"/>
                                        <p:tgtEl>
                                          <p:spTgt spid="2">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blinds(horizontal)">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vi-VN" sz="3800" b="1" dirty="0"/>
              <a:t>TÌNH HÌNH DỊCH BỆNH (1)</a:t>
            </a:r>
            <a:endParaRPr lang="en-GB" altLang="vi-VN" sz="3800" b="1" dirty="0"/>
          </a:p>
        </p:txBody>
      </p:sp>
      <p:sp>
        <p:nvSpPr>
          <p:cNvPr id="17411" name="Content Placeholder 2"/>
          <p:cNvSpPr>
            <a:spLocks noGrp="1"/>
          </p:cNvSpPr>
          <p:nvPr>
            <p:ph idx="1"/>
          </p:nvPr>
        </p:nvSpPr>
        <p:spPr>
          <a:xfrm>
            <a:off x="304800" y="1219200"/>
            <a:ext cx="8686800" cy="5181600"/>
          </a:xfrm>
        </p:spPr>
        <p:txBody>
          <a:bodyPr/>
          <a:lstStyle/>
          <a:p>
            <a:pPr eaLnBrk="1" hangingPunct="1"/>
            <a:r>
              <a:rPr lang="vi-VN" altLang="vi-VN" sz="2600" smtClean="0"/>
              <a:t>G</a:t>
            </a:r>
            <a:r>
              <a:rPr lang="en-US" altLang="vi-VN" sz="2600" smtClean="0"/>
              <a:t>hi nhận ca bệnh đầu tiên vào </a:t>
            </a:r>
            <a:r>
              <a:rPr lang="vi-VN" altLang="vi-VN" sz="2600" smtClean="0"/>
              <a:t>03</a:t>
            </a:r>
            <a:r>
              <a:rPr lang="en-US" altLang="vi-VN" sz="2600" smtClean="0"/>
              <a:t>/12/2019</a:t>
            </a:r>
            <a:r>
              <a:rPr lang="vi-VN" altLang="vi-VN" sz="2600" smtClean="0"/>
              <a:t>- Vũ Hán - TQ</a:t>
            </a:r>
            <a:endParaRPr lang="en-US" altLang="vi-VN" sz="2600" smtClean="0"/>
          </a:p>
          <a:p>
            <a:pPr eaLnBrk="1" hangingPunct="1"/>
            <a:r>
              <a:rPr lang="en-US" sz="2600" smtClean="0"/>
              <a:t>Đến </a:t>
            </a:r>
            <a:r>
              <a:rPr lang="vi-VN" sz="2600" b="1" smtClean="0"/>
              <a:t>16h00 ngày 03/02/2020 </a:t>
            </a:r>
            <a:r>
              <a:rPr lang="vi-VN" sz="2600" smtClean="0"/>
              <a:t>(theo Bộ Y tế) như sau:</a:t>
            </a:r>
            <a:br>
              <a:rPr lang="vi-VN" sz="2600" smtClean="0"/>
            </a:br>
            <a:r>
              <a:rPr lang="vi-VN" sz="2600" b="1" smtClean="0"/>
              <a:t>1. Trên thế giới:</a:t>
            </a:r>
            <a:r>
              <a:rPr lang="vi-VN" sz="2600" smtClean="0"/>
              <a:t/>
            </a:r>
            <a:br>
              <a:rPr lang="vi-VN" sz="2600" smtClean="0"/>
            </a:br>
            <a:r>
              <a:rPr lang="vi-VN" sz="2600" smtClean="0"/>
              <a:t>- Tổng số trường hợp mắc: </a:t>
            </a:r>
            <a:r>
              <a:rPr lang="vi-VN" sz="2600" b="1" smtClean="0">
                <a:solidFill>
                  <a:srgbClr val="FF0000"/>
                </a:solidFill>
              </a:rPr>
              <a:t>17.486</a:t>
            </a:r>
            <a:r>
              <a:rPr lang="vi-VN" sz="2600" smtClean="0"/>
              <a:t> trường hợp tại 27 quốc gia và vùng lãnh thổ (trong đó tại lục địa Trung Quốc: 17.300). Tăng </a:t>
            </a:r>
            <a:r>
              <a:rPr lang="vi-VN" sz="2600" b="1" smtClean="0">
                <a:solidFill>
                  <a:srgbClr val="FF0000"/>
                </a:solidFill>
              </a:rPr>
              <a:t>2.852</a:t>
            </a:r>
            <a:r>
              <a:rPr lang="vi-VN" sz="2600" smtClean="0"/>
              <a:t> ca so với ngày 02/02/2020.</a:t>
            </a:r>
            <a:br>
              <a:rPr lang="vi-VN" sz="2600" smtClean="0"/>
            </a:br>
            <a:r>
              <a:rPr lang="vi-VN" sz="2600" smtClean="0"/>
              <a:t>- Tổng số trường hợp tử vong: </a:t>
            </a:r>
            <a:r>
              <a:rPr lang="vi-VN" sz="2600" b="1" smtClean="0">
                <a:solidFill>
                  <a:srgbClr val="FF0000"/>
                </a:solidFill>
              </a:rPr>
              <a:t>362</a:t>
            </a:r>
            <a:r>
              <a:rPr lang="vi-VN" sz="2600" smtClean="0"/>
              <a:t> (Trung Quốc: 361 ca. Phillippines: 01 ca). Tăng </a:t>
            </a:r>
            <a:r>
              <a:rPr lang="vi-VN" sz="2600" smtClean="0">
                <a:solidFill>
                  <a:srgbClr val="FF0000"/>
                </a:solidFill>
              </a:rPr>
              <a:t>57</a:t>
            </a:r>
            <a:r>
              <a:rPr lang="vi-VN" sz="2600" smtClean="0"/>
              <a:t> ca so với ngày 02/2/2020.</a:t>
            </a:r>
            <a:br>
              <a:rPr lang="vi-VN" sz="2600" smtClean="0"/>
            </a:br>
            <a:r>
              <a:rPr lang="vi-VN" sz="2600" smtClean="0"/>
              <a:t>- Tổng số ca nghi mắc (đang được theo dõi): gần 160.000 trường hợp.</a:t>
            </a:r>
            <a:endParaRPr lang="en-US" altLang="vi-VN" sz="2600" smtClean="0"/>
          </a:p>
          <a:p>
            <a:pPr eaLnBrk="1" hangingPunct="1">
              <a:buFontTx/>
              <a:buChar char="-"/>
            </a:pPr>
            <a:endParaRPr lang="en-GB" altLang="vi-VN" sz="2800" dirty="0"/>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12" dur="500"/>
                                        <p:tgtEl>
                                          <p:spTgt spid="174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14334" y="1204408"/>
            <a:ext cx="3371273" cy="1328979"/>
          </a:xfrm>
          <a:prstGeom prst="rect">
            <a:avLst/>
          </a:prstGeom>
        </p:spPr>
        <p:txBody>
          <a:bodyPr vert="horz" wrap="square" lIns="0" tIns="13106" rIns="0" bIns="0" rtlCol="0">
            <a:spAutoFit/>
          </a:bodyPr>
          <a:lstStyle/>
          <a:p>
            <a:pPr marL="236487">
              <a:spcBef>
                <a:spcPts val="102"/>
              </a:spcBef>
            </a:pPr>
            <a:r>
              <a:rPr sz="2100" spc="4" dirty="0">
                <a:solidFill>
                  <a:srgbClr val="0000FF"/>
                </a:solidFill>
                <a:latin typeface="Arial"/>
                <a:cs typeface="Arial"/>
              </a:rPr>
              <a:t>CHẤT </a:t>
            </a:r>
            <a:r>
              <a:rPr sz="2100" spc="9" dirty="0">
                <a:solidFill>
                  <a:srgbClr val="0000FF"/>
                </a:solidFill>
                <a:latin typeface="Arial"/>
                <a:cs typeface="Arial"/>
              </a:rPr>
              <a:t>KHỬ</a:t>
            </a:r>
            <a:r>
              <a:rPr sz="2100" spc="-126" dirty="0">
                <a:solidFill>
                  <a:srgbClr val="0000FF"/>
                </a:solidFill>
                <a:latin typeface="Arial"/>
                <a:cs typeface="Arial"/>
              </a:rPr>
              <a:t> </a:t>
            </a:r>
            <a:r>
              <a:rPr sz="2100" spc="4" dirty="0">
                <a:solidFill>
                  <a:srgbClr val="0000FF"/>
                </a:solidFill>
                <a:latin typeface="Arial"/>
                <a:cs typeface="Arial"/>
              </a:rPr>
              <a:t>TRÙNG?</a:t>
            </a:r>
            <a:endParaRPr sz="2100">
              <a:latin typeface="Arial"/>
              <a:cs typeface="Arial"/>
            </a:endParaRPr>
          </a:p>
          <a:p>
            <a:pPr marL="180642" indent="-169815">
              <a:spcBef>
                <a:spcPts val="1885"/>
              </a:spcBef>
              <a:buChar char="-"/>
              <a:tabLst>
                <a:tab pos="181212" algn="l"/>
              </a:tabLst>
            </a:pPr>
            <a:r>
              <a:rPr sz="2100" spc="4" dirty="0">
                <a:latin typeface="Arial"/>
                <a:cs typeface="Arial"/>
              </a:rPr>
              <a:t>Cloramin </a:t>
            </a:r>
            <a:r>
              <a:rPr sz="2100" spc="9" dirty="0">
                <a:latin typeface="Arial"/>
                <a:cs typeface="Arial"/>
              </a:rPr>
              <a:t>B </a:t>
            </a:r>
            <a:r>
              <a:rPr sz="2100" spc="4" dirty="0">
                <a:latin typeface="Arial"/>
                <a:cs typeface="Arial"/>
              </a:rPr>
              <a:t>0,5% </a:t>
            </a:r>
            <a:r>
              <a:rPr sz="2100" dirty="0">
                <a:latin typeface="Arial"/>
                <a:cs typeface="Arial"/>
              </a:rPr>
              <a:t>hoạt</a:t>
            </a:r>
            <a:r>
              <a:rPr sz="2100" spc="-72" dirty="0">
                <a:latin typeface="Arial"/>
                <a:cs typeface="Arial"/>
              </a:rPr>
              <a:t> </a:t>
            </a:r>
            <a:r>
              <a:rPr sz="2100" spc="4" dirty="0">
                <a:latin typeface="Arial"/>
                <a:cs typeface="Arial"/>
              </a:rPr>
              <a:t>tính</a:t>
            </a:r>
            <a:endParaRPr sz="2100">
              <a:latin typeface="Arial"/>
              <a:cs typeface="Arial"/>
            </a:endParaRPr>
          </a:p>
          <a:p>
            <a:pPr marL="180642" indent="-169815">
              <a:spcBef>
                <a:spcPts val="507"/>
              </a:spcBef>
              <a:buChar char="-"/>
              <a:tabLst>
                <a:tab pos="181212" algn="l"/>
              </a:tabLst>
            </a:pPr>
            <a:r>
              <a:rPr sz="2100" dirty="0">
                <a:latin typeface="Arial"/>
                <a:cs typeface="Arial"/>
              </a:rPr>
              <a:t>Chất </a:t>
            </a:r>
            <a:r>
              <a:rPr sz="2100" spc="4" dirty="0">
                <a:latin typeface="Arial"/>
                <a:cs typeface="Arial"/>
              </a:rPr>
              <a:t>tẩy </a:t>
            </a:r>
            <a:r>
              <a:rPr sz="2100" dirty="0">
                <a:latin typeface="Arial"/>
                <a:cs typeface="Arial"/>
              </a:rPr>
              <a:t>rửa thông</a:t>
            </a:r>
            <a:r>
              <a:rPr sz="2100" spc="-22" dirty="0">
                <a:latin typeface="Arial"/>
                <a:cs typeface="Arial"/>
              </a:rPr>
              <a:t> </a:t>
            </a:r>
            <a:r>
              <a:rPr sz="2100" spc="4" dirty="0">
                <a:latin typeface="Arial"/>
                <a:cs typeface="Arial"/>
              </a:rPr>
              <a:t>thường</a:t>
            </a:r>
            <a:endParaRPr sz="2100">
              <a:latin typeface="Arial"/>
              <a:cs typeface="Arial"/>
            </a:endParaRPr>
          </a:p>
        </p:txBody>
      </p:sp>
      <p:sp>
        <p:nvSpPr>
          <p:cNvPr id="3" name="object 3"/>
          <p:cNvSpPr/>
          <p:nvPr/>
        </p:nvSpPr>
        <p:spPr>
          <a:xfrm>
            <a:off x="5906192" y="1133586"/>
            <a:ext cx="2899756" cy="21084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366952" y="3309321"/>
            <a:ext cx="2880359" cy="236399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60663" y="3548822"/>
            <a:ext cx="2973891" cy="189449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203" y="997323"/>
            <a:ext cx="7484341" cy="612016"/>
          </a:xfrm>
          <a:prstGeom prst="rect">
            <a:avLst/>
          </a:prstGeom>
        </p:spPr>
        <p:txBody>
          <a:bodyPr vert="horz" wrap="square" lIns="0" tIns="47297" rIns="0" bIns="0" rtlCol="0">
            <a:spAutoFit/>
          </a:bodyPr>
          <a:lstStyle/>
          <a:p>
            <a:pPr marL="11397" marR="4559">
              <a:lnSpc>
                <a:spcPts val="2244"/>
              </a:lnSpc>
              <a:spcBef>
                <a:spcPts val="372"/>
              </a:spcBef>
            </a:pPr>
            <a:r>
              <a:rPr sz="2100" spc="4" dirty="0">
                <a:solidFill>
                  <a:srgbClr val="FF0000"/>
                </a:solidFill>
              </a:rPr>
              <a:t>Pha </a:t>
            </a:r>
            <a:r>
              <a:rPr sz="2100" spc="9" dirty="0">
                <a:solidFill>
                  <a:srgbClr val="FF0000"/>
                </a:solidFill>
              </a:rPr>
              <a:t>dung </a:t>
            </a:r>
            <a:r>
              <a:rPr sz="2100" spc="4" dirty="0">
                <a:solidFill>
                  <a:srgbClr val="FF0000"/>
                </a:solidFill>
              </a:rPr>
              <a:t>dịch Cloramin </a:t>
            </a:r>
            <a:r>
              <a:rPr sz="2100" spc="9" dirty="0">
                <a:solidFill>
                  <a:srgbClr val="FF0000"/>
                </a:solidFill>
              </a:rPr>
              <a:t>B </a:t>
            </a:r>
            <a:r>
              <a:rPr sz="2100" spc="4" dirty="0">
                <a:solidFill>
                  <a:srgbClr val="FF0000"/>
                </a:solidFill>
              </a:rPr>
              <a:t>0,5% hoạt tính. Các chất </a:t>
            </a:r>
            <a:r>
              <a:rPr sz="2100" dirty="0">
                <a:solidFill>
                  <a:srgbClr val="FF0000"/>
                </a:solidFill>
              </a:rPr>
              <a:t>tẩy</a:t>
            </a:r>
            <a:r>
              <a:rPr sz="2100" spc="-139" dirty="0">
                <a:solidFill>
                  <a:srgbClr val="FF0000"/>
                </a:solidFill>
              </a:rPr>
              <a:t> </a:t>
            </a:r>
            <a:r>
              <a:rPr sz="2100" spc="4" dirty="0">
                <a:solidFill>
                  <a:srgbClr val="FF0000"/>
                </a:solidFill>
              </a:rPr>
              <a:t>rửa  khác pha theo hướng dẫn nhà sản</a:t>
            </a:r>
            <a:r>
              <a:rPr sz="2100" spc="-58" dirty="0">
                <a:solidFill>
                  <a:srgbClr val="FF0000"/>
                </a:solidFill>
              </a:rPr>
              <a:t> </a:t>
            </a:r>
            <a:r>
              <a:rPr sz="2100" spc="4" dirty="0">
                <a:solidFill>
                  <a:srgbClr val="FF0000"/>
                </a:solidFill>
              </a:rPr>
              <a:t>xuất</a:t>
            </a:r>
            <a:endParaRPr sz="2100"/>
          </a:p>
        </p:txBody>
      </p:sp>
      <p:graphicFrame>
        <p:nvGraphicFramePr>
          <p:cNvPr id="3" name="object 3"/>
          <p:cNvGraphicFramePr>
            <a:graphicFrameLocks noGrp="1"/>
          </p:cNvGraphicFramePr>
          <p:nvPr/>
        </p:nvGraphicFramePr>
        <p:xfrm>
          <a:off x="460751" y="1739461"/>
          <a:ext cx="8155707" cy="1769629"/>
        </p:xfrm>
        <a:graphic>
          <a:graphicData uri="http://schemas.openxmlformats.org/drawingml/2006/table">
            <a:tbl>
              <a:tblPr firstRow="1" bandRow="1">
                <a:tableStyleId>{2D5ABB26-0587-4C30-8999-92F81FD0307C}</a:tableStyleId>
              </a:tblPr>
              <a:tblGrid>
                <a:gridCol w="3660486"/>
                <a:gridCol w="1263649"/>
                <a:gridCol w="1615786"/>
                <a:gridCol w="1615786"/>
              </a:tblGrid>
              <a:tr h="1059627">
                <a:tc>
                  <a:txBody>
                    <a:bodyPr/>
                    <a:lstStyle/>
                    <a:p>
                      <a:pPr marL="74295" marR="325755">
                        <a:lnSpc>
                          <a:spcPct val="99800"/>
                        </a:lnSpc>
                        <a:spcBef>
                          <a:spcPts val="229"/>
                        </a:spcBef>
                      </a:pPr>
                      <a:r>
                        <a:rPr sz="1900" b="1" spc="-5" dirty="0">
                          <a:solidFill>
                            <a:srgbClr val="FFFFFF"/>
                          </a:solidFill>
                          <a:latin typeface="Arial"/>
                          <a:cs typeface="Arial"/>
                        </a:rPr>
                        <a:t>Lượng hóa </a:t>
                      </a:r>
                      <a:r>
                        <a:rPr sz="1900" b="1" dirty="0">
                          <a:solidFill>
                            <a:srgbClr val="FFFFFF"/>
                          </a:solidFill>
                          <a:latin typeface="Arial"/>
                          <a:cs typeface="Arial"/>
                        </a:rPr>
                        <a:t>chất </a:t>
                      </a:r>
                      <a:r>
                        <a:rPr sz="1900" b="1" spc="-5" dirty="0">
                          <a:solidFill>
                            <a:srgbClr val="FFFFFF"/>
                          </a:solidFill>
                          <a:latin typeface="Arial"/>
                          <a:cs typeface="Arial"/>
                        </a:rPr>
                        <a:t>Cloramin</a:t>
                      </a:r>
                      <a:r>
                        <a:rPr sz="1900" b="1" spc="-80" dirty="0">
                          <a:solidFill>
                            <a:srgbClr val="FFFFFF"/>
                          </a:solidFill>
                          <a:latin typeface="Arial"/>
                          <a:cs typeface="Arial"/>
                        </a:rPr>
                        <a:t> </a:t>
                      </a:r>
                      <a:r>
                        <a:rPr sz="1900" b="1" spc="-5" dirty="0">
                          <a:solidFill>
                            <a:srgbClr val="FFFFFF"/>
                          </a:solidFill>
                          <a:latin typeface="Arial"/>
                          <a:cs typeface="Arial"/>
                        </a:rPr>
                        <a:t>B  </a:t>
                      </a:r>
                      <a:r>
                        <a:rPr sz="1900" b="1" dirty="0">
                          <a:solidFill>
                            <a:srgbClr val="FFFFFF"/>
                          </a:solidFill>
                          <a:latin typeface="Arial"/>
                          <a:cs typeface="Arial"/>
                        </a:rPr>
                        <a:t>cần </a:t>
                      </a:r>
                      <a:r>
                        <a:rPr sz="1900" b="1" spc="-5" dirty="0">
                          <a:solidFill>
                            <a:srgbClr val="FFFFFF"/>
                          </a:solidFill>
                          <a:latin typeface="Arial"/>
                          <a:cs typeface="Arial"/>
                        </a:rPr>
                        <a:t>để pha dung dịch </a:t>
                      </a:r>
                      <a:r>
                        <a:rPr sz="1900" b="1" dirty="0">
                          <a:solidFill>
                            <a:srgbClr val="FFFFFF"/>
                          </a:solidFill>
                          <a:latin typeface="Arial"/>
                          <a:cs typeface="Arial"/>
                        </a:rPr>
                        <a:t>có  </a:t>
                      </a:r>
                      <a:r>
                        <a:rPr sz="1900" b="1" spc="-5" dirty="0">
                          <a:solidFill>
                            <a:srgbClr val="FFFFFF"/>
                          </a:solidFill>
                          <a:latin typeface="Arial"/>
                          <a:cs typeface="Arial"/>
                        </a:rPr>
                        <a:t>nồng độ </a:t>
                      </a:r>
                      <a:r>
                        <a:rPr sz="1900" b="1" dirty="0">
                          <a:solidFill>
                            <a:srgbClr val="FFFFFF"/>
                          </a:solidFill>
                          <a:latin typeface="Arial"/>
                          <a:cs typeface="Arial"/>
                        </a:rPr>
                        <a:t>0,5% </a:t>
                      </a:r>
                      <a:r>
                        <a:rPr sz="1900" b="1" spc="-5" dirty="0">
                          <a:solidFill>
                            <a:srgbClr val="FFFFFF"/>
                          </a:solidFill>
                          <a:latin typeface="Arial"/>
                          <a:cs typeface="Arial"/>
                        </a:rPr>
                        <a:t>hoạt</a:t>
                      </a:r>
                      <a:r>
                        <a:rPr sz="1900" b="1" spc="-30" dirty="0">
                          <a:solidFill>
                            <a:srgbClr val="FFFFFF"/>
                          </a:solidFill>
                          <a:latin typeface="Arial"/>
                          <a:cs typeface="Arial"/>
                        </a:rPr>
                        <a:t> </a:t>
                      </a:r>
                      <a:r>
                        <a:rPr sz="1900" b="1" spc="-5" dirty="0">
                          <a:solidFill>
                            <a:srgbClr val="FFFFFF"/>
                          </a:solidFill>
                          <a:latin typeface="Arial"/>
                          <a:cs typeface="Arial"/>
                        </a:rPr>
                        <a:t>tính</a:t>
                      </a:r>
                      <a:endParaRPr sz="1900">
                        <a:latin typeface="Arial"/>
                        <a:cs typeface="Arial"/>
                      </a:endParaRPr>
                    </a:p>
                  </a:txBody>
                  <a:tcPr marL="0" marR="0" marT="2577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A9AD5"/>
                    </a:solidFill>
                  </a:tcPr>
                </a:tc>
                <a:tc>
                  <a:txBody>
                    <a:bodyPr/>
                    <a:lstStyle/>
                    <a:p>
                      <a:pPr algn="ctr">
                        <a:lnSpc>
                          <a:spcPct val="100000"/>
                        </a:lnSpc>
                        <a:spcBef>
                          <a:spcPts val="225"/>
                        </a:spcBef>
                      </a:pPr>
                      <a:r>
                        <a:rPr sz="1900" b="1" dirty="0">
                          <a:solidFill>
                            <a:srgbClr val="FFFFFF"/>
                          </a:solidFill>
                          <a:latin typeface="Arial"/>
                          <a:cs typeface="Arial"/>
                        </a:rPr>
                        <a:t>200</a:t>
                      </a:r>
                      <a:r>
                        <a:rPr sz="1900" b="1" spc="-35" dirty="0">
                          <a:solidFill>
                            <a:srgbClr val="FFFFFF"/>
                          </a:solidFill>
                          <a:latin typeface="Arial"/>
                          <a:cs typeface="Arial"/>
                        </a:rPr>
                        <a:t> </a:t>
                      </a:r>
                      <a:r>
                        <a:rPr sz="1900" b="1" spc="-5" dirty="0">
                          <a:solidFill>
                            <a:srgbClr val="FFFFFF"/>
                          </a:solidFill>
                          <a:latin typeface="Arial"/>
                          <a:cs typeface="Arial"/>
                        </a:rPr>
                        <a:t>gam</a:t>
                      </a:r>
                      <a:endParaRPr sz="1900">
                        <a:latin typeface="Arial"/>
                        <a:cs typeface="Arial"/>
                      </a:endParaRPr>
                    </a:p>
                  </a:txBody>
                  <a:tcPr marL="0" marR="0" marT="2521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A9AD5"/>
                    </a:solidFill>
                  </a:tcPr>
                </a:tc>
                <a:tc>
                  <a:txBody>
                    <a:bodyPr/>
                    <a:lstStyle/>
                    <a:p>
                      <a:pPr algn="ctr">
                        <a:lnSpc>
                          <a:spcPct val="100000"/>
                        </a:lnSpc>
                        <a:spcBef>
                          <a:spcPts val="225"/>
                        </a:spcBef>
                      </a:pPr>
                      <a:r>
                        <a:rPr sz="1900" b="1" dirty="0">
                          <a:solidFill>
                            <a:srgbClr val="FFFFFF"/>
                          </a:solidFill>
                          <a:latin typeface="Arial"/>
                          <a:cs typeface="Arial"/>
                        </a:rPr>
                        <a:t>100</a:t>
                      </a:r>
                      <a:r>
                        <a:rPr sz="1900" b="1" spc="-25" dirty="0">
                          <a:solidFill>
                            <a:srgbClr val="FFFFFF"/>
                          </a:solidFill>
                          <a:latin typeface="Arial"/>
                          <a:cs typeface="Arial"/>
                        </a:rPr>
                        <a:t> </a:t>
                      </a:r>
                      <a:r>
                        <a:rPr sz="1900" b="1" spc="-5" dirty="0">
                          <a:solidFill>
                            <a:srgbClr val="FFFFFF"/>
                          </a:solidFill>
                          <a:latin typeface="Arial"/>
                          <a:cs typeface="Arial"/>
                        </a:rPr>
                        <a:t>gam</a:t>
                      </a:r>
                      <a:endParaRPr sz="1900">
                        <a:latin typeface="Arial"/>
                        <a:cs typeface="Arial"/>
                      </a:endParaRPr>
                    </a:p>
                  </a:txBody>
                  <a:tcPr marL="0" marR="0" marT="2521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A9AD5"/>
                    </a:solidFill>
                  </a:tcPr>
                </a:tc>
                <a:tc>
                  <a:txBody>
                    <a:bodyPr/>
                    <a:lstStyle/>
                    <a:p>
                      <a:pPr algn="ctr">
                        <a:lnSpc>
                          <a:spcPct val="100000"/>
                        </a:lnSpc>
                        <a:spcBef>
                          <a:spcPts val="225"/>
                        </a:spcBef>
                      </a:pPr>
                      <a:r>
                        <a:rPr sz="1900" b="1" dirty="0">
                          <a:solidFill>
                            <a:srgbClr val="FFFFFF"/>
                          </a:solidFill>
                          <a:latin typeface="Arial"/>
                          <a:cs typeface="Arial"/>
                        </a:rPr>
                        <a:t>50</a:t>
                      </a:r>
                      <a:r>
                        <a:rPr sz="1900" b="1" spc="-20" dirty="0">
                          <a:solidFill>
                            <a:srgbClr val="FFFFFF"/>
                          </a:solidFill>
                          <a:latin typeface="Arial"/>
                          <a:cs typeface="Arial"/>
                        </a:rPr>
                        <a:t> </a:t>
                      </a:r>
                      <a:r>
                        <a:rPr sz="1900" b="1" spc="-5" dirty="0">
                          <a:solidFill>
                            <a:srgbClr val="FFFFFF"/>
                          </a:solidFill>
                          <a:latin typeface="Arial"/>
                          <a:cs typeface="Arial"/>
                        </a:rPr>
                        <a:t>gam</a:t>
                      </a:r>
                      <a:endParaRPr sz="1900">
                        <a:latin typeface="Arial"/>
                        <a:cs typeface="Arial"/>
                      </a:endParaRPr>
                    </a:p>
                  </a:txBody>
                  <a:tcPr marL="0" marR="0" marT="2521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A9AD5"/>
                    </a:solidFill>
                  </a:tcPr>
                </a:tc>
              </a:tr>
              <a:tr h="355001">
                <a:tc>
                  <a:txBody>
                    <a:bodyPr/>
                    <a:lstStyle/>
                    <a:p>
                      <a:pPr marL="74295">
                        <a:lnSpc>
                          <a:spcPct val="100000"/>
                        </a:lnSpc>
                        <a:spcBef>
                          <a:spcPts val="225"/>
                        </a:spcBef>
                      </a:pPr>
                      <a:r>
                        <a:rPr sz="1900" b="1" spc="-5" dirty="0">
                          <a:solidFill>
                            <a:srgbClr val="FF0000"/>
                          </a:solidFill>
                          <a:latin typeface="Arial"/>
                          <a:cs typeface="Arial"/>
                        </a:rPr>
                        <a:t>Lượng</a:t>
                      </a:r>
                      <a:r>
                        <a:rPr sz="1900" b="1" spc="-10" dirty="0">
                          <a:solidFill>
                            <a:srgbClr val="FF0000"/>
                          </a:solidFill>
                          <a:latin typeface="Arial"/>
                          <a:cs typeface="Arial"/>
                        </a:rPr>
                        <a:t> </a:t>
                      </a:r>
                      <a:r>
                        <a:rPr sz="1900" b="1" spc="-5" dirty="0">
                          <a:solidFill>
                            <a:srgbClr val="FF0000"/>
                          </a:solidFill>
                          <a:latin typeface="Arial"/>
                          <a:cs typeface="Arial"/>
                        </a:rPr>
                        <a:t>nước</a:t>
                      </a:r>
                      <a:endParaRPr sz="1900">
                        <a:latin typeface="Arial"/>
                        <a:cs typeface="Arial"/>
                      </a:endParaRPr>
                    </a:p>
                  </a:txBody>
                  <a:tcPr marL="0" marR="0" marT="2521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F"/>
                    </a:solidFill>
                  </a:tcPr>
                </a:tc>
                <a:tc>
                  <a:txBody>
                    <a:bodyPr/>
                    <a:lstStyle/>
                    <a:p>
                      <a:pPr algn="ctr">
                        <a:lnSpc>
                          <a:spcPct val="100000"/>
                        </a:lnSpc>
                        <a:spcBef>
                          <a:spcPts val="225"/>
                        </a:spcBef>
                      </a:pPr>
                      <a:r>
                        <a:rPr sz="1900" b="1" dirty="0">
                          <a:solidFill>
                            <a:srgbClr val="FF0000"/>
                          </a:solidFill>
                          <a:latin typeface="Arial"/>
                          <a:cs typeface="Arial"/>
                        </a:rPr>
                        <a:t>10</a:t>
                      </a:r>
                      <a:r>
                        <a:rPr sz="1900" b="1" spc="-20" dirty="0">
                          <a:solidFill>
                            <a:srgbClr val="FF0000"/>
                          </a:solidFill>
                          <a:latin typeface="Arial"/>
                          <a:cs typeface="Arial"/>
                        </a:rPr>
                        <a:t> </a:t>
                      </a:r>
                      <a:r>
                        <a:rPr sz="1900" b="1" spc="-5" dirty="0">
                          <a:solidFill>
                            <a:srgbClr val="FF0000"/>
                          </a:solidFill>
                          <a:latin typeface="Arial"/>
                          <a:cs typeface="Arial"/>
                        </a:rPr>
                        <a:t>lít</a:t>
                      </a:r>
                      <a:endParaRPr sz="1900">
                        <a:latin typeface="Arial"/>
                        <a:cs typeface="Arial"/>
                      </a:endParaRPr>
                    </a:p>
                  </a:txBody>
                  <a:tcPr marL="0" marR="0" marT="2521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F"/>
                    </a:solidFill>
                  </a:tcPr>
                </a:tc>
                <a:tc>
                  <a:txBody>
                    <a:bodyPr/>
                    <a:lstStyle/>
                    <a:p>
                      <a:pPr algn="ctr">
                        <a:lnSpc>
                          <a:spcPct val="100000"/>
                        </a:lnSpc>
                        <a:spcBef>
                          <a:spcPts val="225"/>
                        </a:spcBef>
                      </a:pPr>
                      <a:r>
                        <a:rPr sz="1900" b="1" spc="-5" dirty="0">
                          <a:solidFill>
                            <a:srgbClr val="FF0000"/>
                          </a:solidFill>
                          <a:latin typeface="Arial"/>
                          <a:cs typeface="Arial"/>
                        </a:rPr>
                        <a:t>5 lít</a:t>
                      </a:r>
                      <a:endParaRPr sz="1900">
                        <a:latin typeface="Arial"/>
                        <a:cs typeface="Arial"/>
                      </a:endParaRPr>
                    </a:p>
                  </a:txBody>
                  <a:tcPr marL="0" marR="0" marT="2521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F"/>
                    </a:solidFill>
                  </a:tcPr>
                </a:tc>
                <a:tc>
                  <a:txBody>
                    <a:bodyPr/>
                    <a:lstStyle/>
                    <a:p>
                      <a:pPr algn="ctr">
                        <a:lnSpc>
                          <a:spcPct val="100000"/>
                        </a:lnSpc>
                        <a:spcBef>
                          <a:spcPts val="225"/>
                        </a:spcBef>
                      </a:pPr>
                      <a:r>
                        <a:rPr sz="1900" b="1" dirty="0">
                          <a:solidFill>
                            <a:srgbClr val="FF0000"/>
                          </a:solidFill>
                          <a:latin typeface="Arial"/>
                          <a:cs typeface="Arial"/>
                        </a:rPr>
                        <a:t>2,5</a:t>
                      </a:r>
                      <a:r>
                        <a:rPr sz="1900" b="1" spc="-20" dirty="0">
                          <a:solidFill>
                            <a:srgbClr val="FF0000"/>
                          </a:solidFill>
                          <a:latin typeface="Arial"/>
                          <a:cs typeface="Arial"/>
                        </a:rPr>
                        <a:t> </a:t>
                      </a:r>
                      <a:r>
                        <a:rPr sz="1900" b="1" spc="-5" dirty="0">
                          <a:solidFill>
                            <a:srgbClr val="FF0000"/>
                          </a:solidFill>
                          <a:latin typeface="Arial"/>
                          <a:cs typeface="Arial"/>
                        </a:rPr>
                        <a:t>lít</a:t>
                      </a:r>
                      <a:endParaRPr sz="1900">
                        <a:latin typeface="Arial"/>
                        <a:cs typeface="Arial"/>
                      </a:endParaRPr>
                    </a:p>
                  </a:txBody>
                  <a:tcPr marL="0" marR="0" marT="2521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F"/>
                    </a:solidFill>
                  </a:tcPr>
                </a:tc>
              </a:tr>
              <a:tr h="355001">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FF7"/>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FF7"/>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FF7"/>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FF7"/>
                    </a:solidFill>
                  </a:tcPr>
                </a:tc>
              </a:tr>
            </a:tbl>
          </a:graphicData>
        </a:graphic>
      </p:graphicFrame>
      <p:sp>
        <p:nvSpPr>
          <p:cNvPr id="4" name="object 4"/>
          <p:cNvSpPr/>
          <p:nvPr/>
        </p:nvSpPr>
        <p:spPr>
          <a:xfrm>
            <a:off x="1155469" y="3669702"/>
            <a:ext cx="3201785" cy="216228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077691" y="3669702"/>
            <a:ext cx="3085406" cy="216228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684055" y="5016647"/>
            <a:ext cx="2382982" cy="383141"/>
          </a:xfrm>
          <a:prstGeom prst="rect">
            <a:avLst/>
          </a:prstGeom>
        </p:spPr>
        <p:txBody>
          <a:bodyPr vert="horz" wrap="square" lIns="0" tIns="13676" rIns="0" bIns="0" rtlCol="0">
            <a:spAutoFit/>
          </a:bodyPr>
          <a:lstStyle/>
          <a:p>
            <a:pPr marL="11397">
              <a:spcBef>
                <a:spcPts val="108"/>
              </a:spcBef>
            </a:pPr>
            <a:r>
              <a:rPr sz="2400" b="1" spc="13" dirty="0">
                <a:solidFill>
                  <a:srgbClr val="FFFFFF"/>
                </a:solidFill>
                <a:latin typeface="Times New Roman"/>
                <a:cs typeface="Times New Roman"/>
              </a:rPr>
              <a:t>10g </a:t>
            </a:r>
            <a:r>
              <a:rPr sz="2400" b="1" spc="9" dirty="0">
                <a:solidFill>
                  <a:srgbClr val="FFFFFF"/>
                </a:solidFill>
                <a:latin typeface="Times New Roman"/>
                <a:cs typeface="Times New Roman"/>
              </a:rPr>
              <a:t>bột</a:t>
            </a:r>
            <a:r>
              <a:rPr sz="2400" b="1" spc="-90" dirty="0">
                <a:solidFill>
                  <a:srgbClr val="FFFFFF"/>
                </a:solidFill>
                <a:latin typeface="Times New Roman"/>
                <a:cs typeface="Times New Roman"/>
              </a:rPr>
              <a:t> </a:t>
            </a:r>
            <a:r>
              <a:rPr sz="2400" b="1" spc="9" dirty="0">
                <a:solidFill>
                  <a:srgbClr val="FFFFFF"/>
                </a:solidFill>
                <a:latin typeface="Times New Roman"/>
                <a:cs typeface="Times New Roman"/>
              </a:rPr>
              <a:t>Cloramin</a:t>
            </a:r>
            <a:endParaRPr sz="2400">
              <a:latin typeface="Times New Roman"/>
              <a:cs typeface="Times New Roman"/>
            </a:endParaRPr>
          </a:p>
        </p:txBody>
      </p:sp>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381000"/>
            <a:ext cx="2149186" cy="507979"/>
          </a:xfrm>
          <a:prstGeom prst="rect">
            <a:avLst/>
          </a:prstGeom>
        </p:spPr>
        <p:txBody>
          <a:bodyPr vert="horz" wrap="square" lIns="0" tIns="15386" rIns="0" bIns="0" rtlCol="0">
            <a:spAutoFit/>
          </a:bodyPr>
          <a:lstStyle/>
          <a:p>
            <a:pPr marL="11397">
              <a:spcBef>
                <a:spcPts val="121"/>
              </a:spcBef>
            </a:pPr>
            <a:r>
              <a:rPr sz="3200" spc="18" dirty="0">
                <a:solidFill>
                  <a:srgbClr val="FF0000"/>
                </a:solidFill>
                <a:latin typeface="Arial"/>
                <a:cs typeface="Arial"/>
              </a:rPr>
              <a:t>Nguyên</a:t>
            </a:r>
            <a:r>
              <a:rPr sz="3200" spc="-63" dirty="0">
                <a:solidFill>
                  <a:srgbClr val="FF0000"/>
                </a:solidFill>
                <a:latin typeface="Arial"/>
                <a:cs typeface="Arial"/>
              </a:rPr>
              <a:t> </a:t>
            </a:r>
            <a:r>
              <a:rPr sz="3200" spc="13" dirty="0">
                <a:solidFill>
                  <a:srgbClr val="FF0000"/>
                </a:solidFill>
                <a:latin typeface="Arial"/>
                <a:cs typeface="Arial"/>
              </a:rPr>
              <a:t>tắc</a:t>
            </a:r>
            <a:endParaRPr sz="3200">
              <a:latin typeface="Arial"/>
              <a:cs typeface="Arial"/>
            </a:endParaRPr>
          </a:p>
        </p:txBody>
      </p:sp>
      <p:sp>
        <p:nvSpPr>
          <p:cNvPr id="3" name="object 3"/>
          <p:cNvSpPr txBox="1"/>
          <p:nvPr/>
        </p:nvSpPr>
        <p:spPr>
          <a:xfrm>
            <a:off x="685338" y="1143001"/>
            <a:ext cx="7808768" cy="3697459"/>
          </a:xfrm>
          <a:prstGeom prst="rect">
            <a:avLst/>
          </a:prstGeom>
        </p:spPr>
        <p:txBody>
          <a:bodyPr vert="horz" wrap="square" lIns="0" tIns="75220" rIns="0" bIns="0" rtlCol="0">
            <a:spAutoFit/>
          </a:bodyPr>
          <a:lstStyle/>
          <a:p>
            <a:pPr marL="180642" indent="-169815">
              <a:spcBef>
                <a:spcPts val="592"/>
              </a:spcBef>
              <a:buChar char="•"/>
              <a:tabLst>
                <a:tab pos="181212" algn="l"/>
              </a:tabLst>
            </a:pPr>
            <a:r>
              <a:rPr sz="2100" spc="4" dirty="0">
                <a:latin typeface="Arial"/>
                <a:cs typeface="Arial"/>
              </a:rPr>
              <a:t>Không khử </a:t>
            </a:r>
            <a:r>
              <a:rPr sz="2100" dirty="0">
                <a:latin typeface="Arial"/>
                <a:cs typeface="Arial"/>
              </a:rPr>
              <a:t>trùng </a:t>
            </a:r>
            <a:r>
              <a:rPr sz="2100" spc="4" dirty="0">
                <a:latin typeface="Arial"/>
                <a:cs typeface="Arial"/>
              </a:rPr>
              <a:t>khi học sinh </a:t>
            </a:r>
            <a:r>
              <a:rPr sz="2100" dirty="0">
                <a:latin typeface="Arial"/>
                <a:cs typeface="Arial"/>
              </a:rPr>
              <a:t>đang</a:t>
            </a:r>
            <a:r>
              <a:rPr sz="2100" spc="-13" dirty="0">
                <a:latin typeface="Arial"/>
                <a:cs typeface="Arial"/>
              </a:rPr>
              <a:t> </a:t>
            </a:r>
            <a:r>
              <a:rPr sz="2100" spc="4" dirty="0">
                <a:latin typeface="Arial"/>
                <a:cs typeface="Arial"/>
              </a:rPr>
              <a:t>học</a:t>
            </a:r>
            <a:endParaRPr sz="2100">
              <a:latin typeface="Arial"/>
              <a:cs typeface="Arial"/>
            </a:endParaRPr>
          </a:p>
          <a:p>
            <a:pPr marL="180642" indent="-169815">
              <a:spcBef>
                <a:spcPts val="507"/>
              </a:spcBef>
              <a:buChar char="•"/>
              <a:tabLst>
                <a:tab pos="181212" algn="l"/>
              </a:tabLst>
            </a:pPr>
            <a:r>
              <a:rPr sz="2100" spc="4" dirty="0">
                <a:latin typeface="Arial"/>
                <a:cs typeface="Arial"/>
              </a:rPr>
              <a:t>Vệ sinh </a:t>
            </a:r>
            <a:r>
              <a:rPr sz="2100" dirty="0">
                <a:latin typeface="Arial"/>
                <a:cs typeface="Arial"/>
              </a:rPr>
              <a:t>ngoại </a:t>
            </a:r>
            <a:r>
              <a:rPr sz="2100" spc="4" dirty="0">
                <a:latin typeface="Arial"/>
                <a:cs typeface="Arial"/>
              </a:rPr>
              <a:t>cảnh: </a:t>
            </a:r>
            <a:r>
              <a:rPr sz="2100" dirty="0">
                <a:latin typeface="Arial"/>
                <a:cs typeface="Arial"/>
              </a:rPr>
              <a:t>(dọn </a:t>
            </a:r>
            <a:r>
              <a:rPr sz="2100" spc="-4" dirty="0">
                <a:latin typeface="Arial"/>
                <a:cs typeface="Arial"/>
              </a:rPr>
              <a:t>vệ </a:t>
            </a:r>
            <a:r>
              <a:rPr sz="2100" spc="4" dirty="0">
                <a:latin typeface="Arial"/>
                <a:cs typeface="Arial"/>
              </a:rPr>
              <a:t>sinh, </a:t>
            </a:r>
            <a:r>
              <a:rPr sz="2100" dirty="0">
                <a:latin typeface="Arial"/>
                <a:cs typeface="Arial"/>
              </a:rPr>
              <a:t>loại </a:t>
            </a:r>
            <a:r>
              <a:rPr sz="2100" spc="4" dirty="0">
                <a:latin typeface="Arial"/>
                <a:cs typeface="Arial"/>
              </a:rPr>
              <a:t>bỏ rác, phế</a:t>
            </a:r>
            <a:r>
              <a:rPr sz="2100" spc="9" dirty="0">
                <a:latin typeface="Arial"/>
                <a:cs typeface="Arial"/>
              </a:rPr>
              <a:t> </a:t>
            </a:r>
            <a:r>
              <a:rPr sz="2100" spc="4" dirty="0">
                <a:latin typeface="Arial"/>
                <a:cs typeface="Arial"/>
              </a:rPr>
              <a:t>liệu…)</a:t>
            </a:r>
            <a:endParaRPr sz="2100">
              <a:latin typeface="Arial"/>
              <a:cs typeface="Arial"/>
            </a:endParaRPr>
          </a:p>
          <a:p>
            <a:pPr marL="180642" marR="4559" indent="-169815">
              <a:lnSpc>
                <a:spcPts val="2244"/>
              </a:lnSpc>
              <a:spcBef>
                <a:spcPts val="763"/>
              </a:spcBef>
              <a:buChar char="•"/>
              <a:tabLst>
                <a:tab pos="181212" algn="l"/>
              </a:tabLst>
            </a:pPr>
            <a:r>
              <a:rPr sz="2100" spc="4" dirty="0">
                <a:latin typeface="Arial"/>
                <a:cs typeface="Arial"/>
              </a:rPr>
              <a:t>Sàn </a:t>
            </a:r>
            <a:r>
              <a:rPr sz="2100" dirty="0">
                <a:latin typeface="Arial"/>
                <a:cs typeface="Arial"/>
              </a:rPr>
              <a:t>(phòng </a:t>
            </a:r>
            <a:r>
              <a:rPr sz="2100" spc="4" dirty="0">
                <a:latin typeface="Arial"/>
                <a:cs typeface="Arial"/>
              </a:rPr>
              <a:t>học, nhà </a:t>
            </a:r>
            <a:r>
              <a:rPr sz="2100" dirty="0">
                <a:latin typeface="Arial"/>
                <a:cs typeface="Arial"/>
              </a:rPr>
              <a:t>bếp, </a:t>
            </a:r>
            <a:r>
              <a:rPr sz="2100" spc="-4" dirty="0">
                <a:latin typeface="Arial"/>
                <a:cs typeface="Arial"/>
              </a:rPr>
              <a:t>vệ </a:t>
            </a:r>
            <a:r>
              <a:rPr sz="2100" spc="4" dirty="0">
                <a:latin typeface="Arial"/>
                <a:cs typeface="Arial"/>
              </a:rPr>
              <a:t>sinh </a:t>
            </a:r>
            <a:r>
              <a:rPr sz="2100" spc="-36" dirty="0">
                <a:latin typeface="Arial"/>
                <a:cs typeface="Arial"/>
              </a:rPr>
              <a:t>v.v): </a:t>
            </a:r>
            <a:r>
              <a:rPr sz="2100" spc="4" dirty="0">
                <a:latin typeface="Arial"/>
                <a:cs typeface="Arial"/>
              </a:rPr>
              <a:t>Phun </a:t>
            </a:r>
            <a:r>
              <a:rPr sz="2100" dirty="0">
                <a:latin typeface="Arial"/>
                <a:cs typeface="Arial"/>
              </a:rPr>
              <a:t>hoặc lau</a:t>
            </a:r>
            <a:r>
              <a:rPr sz="2100" b="1" dirty="0">
                <a:solidFill>
                  <a:srgbClr val="FF0000"/>
                </a:solidFill>
                <a:latin typeface="Arial"/>
                <a:cs typeface="Arial"/>
              </a:rPr>
              <a:t>, </a:t>
            </a:r>
            <a:r>
              <a:rPr sz="2100" b="1" spc="4" dirty="0">
                <a:solidFill>
                  <a:srgbClr val="FF0000"/>
                </a:solidFill>
                <a:latin typeface="Arial"/>
                <a:cs typeface="Arial"/>
              </a:rPr>
              <a:t>để khô tự  </a:t>
            </a:r>
            <a:r>
              <a:rPr sz="2100" b="1" dirty="0">
                <a:solidFill>
                  <a:srgbClr val="FF0000"/>
                </a:solidFill>
                <a:latin typeface="Arial"/>
                <a:cs typeface="Arial"/>
              </a:rPr>
              <a:t>nhiên.</a:t>
            </a:r>
            <a:endParaRPr sz="2100" b="1">
              <a:solidFill>
                <a:srgbClr val="FF0000"/>
              </a:solidFill>
              <a:latin typeface="Arial"/>
              <a:cs typeface="Arial"/>
            </a:endParaRPr>
          </a:p>
          <a:p>
            <a:pPr marL="180642" marR="409721" indent="-169815">
              <a:lnSpc>
                <a:spcPts val="2244"/>
              </a:lnSpc>
              <a:spcBef>
                <a:spcPts val="735"/>
              </a:spcBef>
              <a:buChar char="•"/>
              <a:tabLst>
                <a:tab pos="181212" algn="l"/>
              </a:tabLst>
            </a:pPr>
            <a:r>
              <a:rPr sz="2100" spc="4" dirty="0">
                <a:latin typeface="Arial"/>
                <a:cs typeface="Arial"/>
              </a:rPr>
              <a:t>Bàn </a:t>
            </a:r>
            <a:r>
              <a:rPr sz="2100" dirty="0">
                <a:latin typeface="Arial"/>
                <a:cs typeface="Arial"/>
              </a:rPr>
              <a:t>ghế, </a:t>
            </a:r>
            <a:r>
              <a:rPr sz="2100" spc="4" dirty="0">
                <a:latin typeface="Arial"/>
                <a:cs typeface="Arial"/>
              </a:rPr>
              <a:t>nắm cửa, tay </a:t>
            </a:r>
            <a:r>
              <a:rPr sz="2100" dirty="0">
                <a:latin typeface="Arial"/>
                <a:cs typeface="Arial"/>
              </a:rPr>
              <a:t>vịn </a:t>
            </a:r>
            <a:r>
              <a:rPr sz="2100" spc="4" dirty="0">
                <a:latin typeface="Arial"/>
                <a:cs typeface="Arial"/>
              </a:rPr>
              <a:t>cầu </a:t>
            </a:r>
            <a:r>
              <a:rPr sz="2100" dirty="0">
                <a:latin typeface="Arial"/>
                <a:cs typeface="Arial"/>
              </a:rPr>
              <a:t>thang: </a:t>
            </a:r>
            <a:r>
              <a:rPr sz="2100" spc="4" dirty="0">
                <a:latin typeface="Arial"/>
                <a:cs typeface="Arial"/>
              </a:rPr>
              <a:t>lau </a:t>
            </a:r>
            <a:r>
              <a:rPr sz="2100" dirty="0">
                <a:latin typeface="Arial"/>
                <a:cs typeface="Arial"/>
              </a:rPr>
              <a:t>bằng dung </a:t>
            </a:r>
            <a:r>
              <a:rPr sz="2100" spc="4" dirty="0">
                <a:latin typeface="Arial"/>
                <a:cs typeface="Arial"/>
              </a:rPr>
              <a:t>dịch sát  khuẩn, </a:t>
            </a:r>
            <a:r>
              <a:rPr sz="2100" b="1" spc="4" dirty="0">
                <a:solidFill>
                  <a:srgbClr val="FF0000"/>
                </a:solidFill>
                <a:latin typeface="Arial"/>
                <a:cs typeface="Arial"/>
              </a:rPr>
              <a:t>để khô tự</a:t>
            </a:r>
            <a:r>
              <a:rPr sz="2100" b="1" spc="-36" dirty="0">
                <a:solidFill>
                  <a:srgbClr val="FF0000"/>
                </a:solidFill>
                <a:latin typeface="Arial"/>
                <a:cs typeface="Arial"/>
              </a:rPr>
              <a:t> </a:t>
            </a:r>
            <a:r>
              <a:rPr sz="2100" b="1" dirty="0">
                <a:solidFill>
                  <a:srgbClr val="FF0000"/>
                </a:solidFill>
                <a:latin typeface="Arial"/>
                <a:cs typeface="Arial"/>
              </a:rPr>
              <a:t>nhiên.</a:t>
            </a:r>
            <a:endParaRPr sz="2100" b="1">
              <a:solidFill>
                <a:srgbClr val="FF0000"/>
              </a:solidFill>
              <a:latin typeface="Arial"/>
              <a:cs typeface="Arial"/>
            </a:endParaRPr>
          </a:p>
          <a:p>
            <a:pPr marL="180642" marR="177793" indent="-169815">
              <a:lnSpc>
                <a:spcPts val="2244"/>
              </a:lnSpc>
              <a:spcBef>
                <a:spcPts val="727"/>
              </a:spcBef>
              <a:buChar char="•"/>
              <a:tabLst>
                <a:tab pos="181212" algn="l"/>
              </a:tabLst>
            </a:pPr>
            <a:r>
              <a:rPr sz="2100" spc="4" dirty="0">
                <a:latin typeface="Arial"/>
                <a:cs typeface="Arial"/>
              </a:rPr>
              <a:t>Đồ chơi: ngâm </a:t>
            </a:r>
            <a:r>
              <a:rPr sz="2100" dirty="0">
                <a:latin typeface="Arial"/>
                <a:cs typeface="Arial"/>
              </a:rPr>
              <a:t>trong dung </a:t>
            </a:r>
            <a:r>
              <a:rPr sz="2100" spc="4" dirty="0">
                <a:latin typeface="Arial"/>
                <a:cs typeface="Arial"/>
              </a:rPr>
              <a:t>dịch sát khuẩn 30 </a:t>
            </a:r>
            <a:r>
              <a:rPr sz="2100" dirty="0">
                <a:latin typeface="Arial"/>
                <a:cs typeface="Arial"/>
              </a:rPr>
              <a:t>phút, rửa lại bằng  </a:t>
            </a:r>
            <a:r>
              <a:rPr sz="2100" spc="4" dirty="0">
                <a:latin typeface="Arial"/>
                <a:cs typeface="Arial"/>
              </a:rPr>
              <a:t>nước sạch </a:t>
            </a:r>
            <a:r>
              <a:rPr sz="2100" dirty="0">
                <a:latin typeface="Arial"/>
                <a:cs typeface="Arial"/>
              </a:rPr>
              <a:t>(trừ </a:t>
            </a:r>
            <a:r>
              <a:rPr sz="2100" spc="4" dirty="0">
                <a:latin typeface="Arial"/>
                <a:cs typeface="Arial"/>
              </a:rPr>
              <a:t>các đồ chơi </a:t>
            </a:r>
            <a:r>
              <a:rPr sz="2100" dirty="0">
                <a:latin typeface="Arial"/>
                <a:cs typeface="Arial"/>
              </a:rPr>
              <a:t>ngoài </a:t>
            </a:r>
            <a:r>
              <a:rPr sz="2100" spc="4" dirty="0">
                <a:latin typeface="Arial"/>
                <a:cs typeface="Arial"/>
              </a:rPr>
              <a:t>sân </a:t>
            </a:r>
            <a:r>
              <a:rPr sz="2100" dirty="0">
                <a:latin typeface="Arial"/>
                <a:cs typeface="Arial"/>
              </a:rPr>
              <a:t>vườn </a:t>
            </a:r>
            <a:r>
              <a:rPr sz="2100" spc="4" dirty="0">
                <a:latin typeface="Arial"/>
                <a:cs typeface="Arial"/>
              </a:rPr>
              <a:t>kích thước lớn </a:t>
            </a:r>
            <a:r>
              <a:rPr sz="2100" dirty="0">
                <a:latin typeface="Arial"/>
                <a:cs typeface="Arial"/>
              </a:rPr>
              <a:t>thì  lau/để </a:t>
            </a:r>
            <a:r>
              <a:rPr sz="2100" spc="4" dirty="0">
                <a:latin typeface="Arial"/>
                <a:cs typeface="Arial"/>
              </a:rPr>
              <a:t>khô tự </a:t>
            </a:r>
            <a:r>
              <a:rPr sz="2100" dirty="0">
                <a:latin typeface="Arial"/>
                <a:cs typeface="Arial"/>
              </a:rPr>
              <a:t>nhiên, </a:t>
            </a:r>
            <a:r>
              <a:rPr sz="2100" spc="4" dirty="0">
                <a:latin typeface="Arial"/>
                <a:cs typeface="Arial"/>
              </a:rPr>
              <a:t>trừ đồ chơi </a:t>
            </a:r>
            <a:r>
              <a:rPr sz="2100" dirty="0">
                <a:latin typeface="Arial"/>
                <a:cs typeface="Arial"/>
              </a:rPr>
              <a:t>điện </a:t>
            </a:r>
            <a:r>
              <a:rPr sz="2100" spc="4" dirty="0">
                <a:latin typeface="Arial"/>
                <a:cs typeface="Arial"/>
              </a:rPr>
              <a:t>tử chỉ lau </a:t>
            </a:r>
            <a:r>
              <a:rPr sz="2100" spc="-4" dirty="0">
                <a:latin typeface="Arial"/>
                <a:cs typeface="Arial"/>
              </a:rPr>
              <a:t>và </a:t>
            </a:r>
            <a:r>
              <a:rPr sz="2100" spc="4" dirty="0">
                <a:latin typeface="Arial"/>
                <a:cs typeface="Arial"/>
              </a:rPr>
              <a:t>để</a:t>
            </a:r>
            <a:r>
              <a:rPr sz="2100" spc="-18" dirty="0">
                <a:latin typeface="Arial"/>
                <a:cs typeface="Arial"/>
              </a:rPr>
              <a:t> </a:t>
            </a:r>
            <a:r>
              <a:rPr sz="2100" spc="4" dirty="0">
                <a:latin typeface="Arial"/>
                <a:cs typeface="Arial"/>
              </a:rPr>
              <a:t>khô)</a:t>
            </a:r>
            <a:endParaRPr sz="2100">
              <a:latin typeface="Arial"/>
              <a:cs typeface="Arial"/>
            </a:endParaRPr>
          </a:p>
          <a:p>
            <a:pPr marL="180642" marR="327093" indent="-169815">
              <a:lnSpc>
                <a:spcPts val="2244"/>
              </a:lnSpc>
              <a:spcBef>
                <a:spcPts val="731"/>
              </a:spcBef>
              <a:buChar char="•"/>
              <a:tabLst>
                <a:tab pos="181212" algn="l"/>
              </a:tabLst>
            </a:pPr>
            <a:r>
              <a:rPr sz="2100" spc="4" dirty="0">
                <a:latin typeface="Arial"/>
                <a:cs typeface="Arial"/>
              </a:rPr>
              <a:t>Kỹ </a:t>
            </a:r>
            <a:r>
              <a:rPr sz="2100" dirty="0">
                <a:latin typeface="Arial"/>
                <a:cs typeface="Arial"/>
              </a:rPr>
              <a:t>thuật phun/lau: </a:t>
            </a:r>
            <a:r>
              <a:rPr sz="2100" b="1" spc="4" dirty="0">
                <a:solidFill>
                  <a:srgbClr val="FF0000"/>
                </a:solidFill>
                <a:latin typeface="Arial"/>
                <a:cs typeface="Arial"/>
              </a:rPr>
              <a:t>Lau </a:t>
            </a:r>
            <a:r>
              <a:rPr sz="2100" b="1" dirty="0">
                <a:solidFill>
                  <a:srgbClr val="FF0000"/>
                </a:solidFill>
                <a:latin typeface="Arial"/>
                <a:cs typeface="Arial"/>
              </a:rPr>
              <a:t>giật lùi, </a:t>
            </a:r>
            <a:r>
              <a:rPr sz="2100" b="1" spc="4" dirty="0">
                <a:solidFill>
                  <a:srgbClr val="FF0000"/>
                </a:solidFill>
                <a:latin typeface="Arial"/>
                <a:cs typeface="Arial"/>
              </a:rPr>
              <a:t>từ </a:t>
            </a:r>
            <a:r>
              <a:rPr sz="2100" b="1" dirty="0">
                <a:solidFill>
                  <a:srgbClr val="FF0000"/>
                </a:solidFill>
                <a:latin typeface="Arial"/>
                <a:cs typeface="Arial"/>
              </a:rPr>
              <a:t>trên xuống </a:t>
            </a:r>
            <a:r>
              <a:rPr sz="2100" b="1" spc="4" dirty="0">
                <a:solidFill>
                  <a:srgbClr val="FF0000"/>
                </a:solidFill>
                <a:latin typeface="Arial"/>
                <a:cs typeface="Arial"/>
              </a:rPr>
              <a:t>dưới, từ </a:t>
            </a:r>
            <a:r>
              <a:rPr sz="2100" b="1" dirty="0">
                <a:solidFill>
                  <a:srgbClr val="FF0000"/>
                </a:solidFill>
                <a:latin typeface="Arial"/>
                <a:cs typeface="Arial"/>
              </a:rPr>
              <a:t>trong ra  ngoài.</a:t>
            </a:r>
            <a:endParaRPr sz="2100" b="1">
              <a:solidFill>
                <a:srgbClr val="FF0000"/>
              </a:solidFill>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685800"/>
            <a:ext cx="7772400" cy="1470025"/>
          </a:xfrm>
        </p:spPr>
        <p:txBody>
          <a:bodyPr/>
          <a:lstStyle/>
          <a:p>
            <a:r>
              <a:rPr lang="vi-VN" b="1" smtClean="0">
                <a:solidFill>
                  <a:srgbClr val="FF0000"/>
                </a:solidFill>
              </a:rPr>
              <a:t>MỘT SỐ CHÚ Ý</a:t>
            </a:r>
            <a:endParaRPr lang="en-US" b="1">
              <a:solidFill>
                <a:srgbClr val="FF0000"/>
              </a:solidFill>
            </a:endParaRPr>
          </a:p>
        </p:txBody>
      </p:sp>
      <p:sp>
        <p:nvSpPr>
          <p:cNvPr id="3" name="Subtitle 2"/>
          <p:cNvSpPr>
            <a:spLocks noGrp="1"/>
          </p:cNvSpPr>
          <p:nvPr>
            <p:ph type="subTitle" idx="1"/>
          </p:nvPr>
        </p:nvSpPr>
        <p:spPr/>
        <p:txBody>
          <a:bodyPr/>
          <a:lstStyle/>
          <a:p>
            <a:endParaRPr lang="en-US"/>
          </a:p>
        </p:txBody>
      </p:sp>
      <p:pic>
        <p:nvPicPr>
          <p:cNvPr id="10242" name="Picture 2" descr="C:\Users\Admin\Desktop\Bộ Y tế\phong dich corona cho tre 4-2020-02-02-10-31.jpg"/>
          <p:cNvPicPr>
            <a:picLocks noChangeAspect="1" noChangeArrowheads="1"/>
          </p:cNvPicPr>
          <p:nvPr/>
        </p:nvPicPr>
        <p:blipFill>
          <a:blip r:embed="rId2"/>
          <a:srcRect/>
          <a:stretch>
            <a:fillRect/>
          </a:stretch>
        </p:blipFill>
        <p:spPr bwMode="auto">
          <a:xfrm>
            <a:off x="381000" y="2209800"/>
            <a:ext cx="3048000" cy="3505200"/>
          </a:xfrm>
          <a:prstGeom prst="rect">
            <a:avLst/>
          </a:prstGeom>
          <a:ln>
            <a:noFill/>
          </a:ln>
          <a:effectLst>
            <a:softEdge rad="112500"/>
          </a:effectLst>
        </p:spPr>
      </p:pic>
      <p:pic>
        <p:nvPicPr>
          <p:cNvPr id="10244" name="Picture 4" descr="Giải đáp: Virus Corona có lây nhiễm qua đường không khí hay ăn uống không? - Ảnh 1"/>
          <p:cNvPicPr>
            <a:picLocks noChangeAspect="1" noChangeArrowheads="1"/>
          </p:cNvPicPr>
          <p:nvPr/>
        </p:nvPicPr>
        <p:blipFill>
          <a:blip r:embed="rId3"/>
          <a:srcRect/>
          <a:stretch>
            <a:fillRect/>
          </a:stretch>
        </p:blipFill>
        <p:spPr bwMode="auto">
          <a:xfrm>
            <a:off x="4038600" y="2286000"/>
            <a:ext cx="5085706" cy="3429000"/>
          </a:xfrm>
          <a:prstGeom prst="rect">
            <a:avLst/>
          </a:prstGeom>
          <a:ln>
            <a:noFill/>
          </a:ln>
          <a:effectLst>
            <a:softEdge rad="112500"/>
          </a:effectLst>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Thông tin, phát ngôn</a:t>
            </a:r>
            <a:endParaRPr lang="en-US"/>
          </a:p>
        </p:txBody>
      </p:sp>
      <p:sp>
        <p:nvSpPr>
          <p:cNvPr id="3" name="Content Placeholder 2"/>
          <p:cNvSpPr>
            <a:spLocks noGrp="1"/>
          </p:cNvSpPr>
          <p:nvPr>
            <p:ph idx="1"/>
          </p:nvPr>
        </p:nvSpPr>
        <p:spPr/>
        <p:txBody>
          <a:bodyPr/>
          <a:lstStyle/>
          <a:p>
            <a:endParaRPr lang="en-US"/>
          </a:p>
        </p:txBody>
      </p:sp>
      <p:pic>
        <p:nvPicPr>
          <p:cNvPr id="2050" name="Picture 2" descr="C:\Users\Admin\Desktop\Bộ Y tế\tingia-15803635076181795287419-crop-1580363627385947727992.png"/>
          <p:cNvPicPr>
            <a:picLocks noChangeAspect="1" noChangeArrowheads="1"/>
          </p:cNvPicPr>
          <p:nvPr/>
        </p:nvPicPr>
        <p:blipFill>
          <a:blip r:embed="rId2"/>
          <a:srcRect/>
          <a:stretch>
            <a:fillRect/>
          </a:stretch>
        </p:blipFill>
        <p:spPr bwMode="auto">
          <a:xfrm>
            <a:off x="0" y="1447800"/>
            <a:ext cx="5715000" cy="3000375"/>
          </a:xfrm>
          <a:prstGeom prst="rect">
            <a:avLst/>
          </a:prstGeom>
          <a:noFill/>
        </p:spPr>
      </p:pic>
      <p:pic>
        <p:nvPicPr>
          <p:cNvPr id="2051" name="Picture 3" descr="C:\Users\Admin\Desktop\Bộ Y tế\tung-tin-sai-su-that-ve-virus-corona-nhieu-cong-nhan-va-sinh-vien-o-tay-ninh-bi-cong-an-trieu-tap.jpg"/>
          <p:cNvPicPr>
            <a:picLocks noChangeAspect="1" noChangeArrowheads="1"/>
          </p:cNvPicPr>
          <p:nvPr/>
        </p:nvPicPr>
        <p:blipFill>
          <a:blip r:embed="rId3"/>
          <a:srcRect/>
          <a:stretch>
            <a:fillRect/>
          </a:stretch>
        </p:blipFill>
        <p:spPr bwMode="auto">
          <a:xfrm>
            <a:off x="3657600" y="1447800"/>
            <a:ext cx="5257800" cy="4508564"/>
          </a:xfrm>
          <a:prstGeom prst="rect">
            <a:avLst/>
          </a:prstGeom>
          <a:noFill/>
        </p:spPr>
      </p:pic>
      <p:pic>
        <p:nvPicPr>
          <p:cNvPr id="2052" name="Picture 4" descr="C:\Users\Admin\Desktop\Bộ Y tế\8-330694-facebook-go-bo-thong-tin-sai-lech-va-noi-dung-doc-hai-ve-virus-corona.jpg"/>
          <p:cNvPicPr>
            <a:picLocks noChangeAspect="1" noChangeArrowheads="1"/>
          </p:cNvPicPr>
          <p:nvPr/>
        </p:nvPicPr>
        <p:blipFill>
          <a:blip r:embed="rId4"/>
          <a:srcRect/>
          <a:stretch>
            <a:fillRect/>
          </a:stretch>
        </p:blipFill>
        <p:spPr bwMode="auto">
          <a:xfrm>
            <a:off x="1752600" y="1371600"/>
            <a:ext cx="5638799" cy="5181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blinds(horizontal)">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blinds(horizontal)">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Admin\Desktop\Bộ Y tế\18. bao ve nguoi khac khong bi benh.jpg"/>
          <p:cNvPicPr>
            <a:picLocks noChangeAspect="1" noChangeArrowheads="1"/>
          </p:cNvPicPr>
          <p:nvPr/>
        </p:nvPicPr>
        <p:blipFill>
          <a:blip r:embed="rId2"/>
          <a:srcRect/>
          <a:stretch>
            <a:fillRect/>
          </a:stretch>
        </p:blipFill>
        <p:spPr bwMode="auto">
          <a:xfrm>
            <a:off x="0" y="0"/>
            <a:ext cx="9144000" cy="7153427"/>
          </a:xfrm>
          <a:prstGeom prst="rect">
            <a:avLst/>
          </a:prstGeom>
          <a:noFill/>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Admin\Desktop\Bộ Y tế\83685285_817848365364708_6914808848758865920_n.jpg"/>
          <p:cNvPicPr>
            <a:picLocks noChangeAspect="1" noChangeArrowheads="1"/>
          </p:cNvPicPr>
          <p:nvPr/>
        </p:nvPicPr>
        <p:blipFill>
          <a:blip r:embed="rId2"/>
          <a:srcRect/>
          <a:stretch>
            <a:fillRect/>
          </a:stretch>
        </p:blipFill>
        <p:spPr bwMode="auto">
          <a:xfrm>
            <a:off x="0" y="-1076326"/>
            <a:ext cx="9144000" cy="20278726"/>
          </a:xfrm>
          <a:prstGeom prst="rect">
            <a:avLst/>
          </a:prstGeom>
          <a:noFill/>
        </p:spPr>
      </p:pic>
      <p:pic>
        <p:nvPicPr>
          <p:cNvPr id="5123" name="Picture 3" descr="C:\Users\Admin\Desktop\Bộ Y tế\khau-trang-158043413192328492350.jpg"/>
          <p:cNvPicPr>
            <a:picLocks noChangeAspect="1" noChangeArrowheads="1"/>
          </p:cNvPicPr>
          <p:nvPr/>
        </p:nvPicPr>
        <p:blipFill>
          <a:blip r:embed="rId3"/>
          <a:srcRect/>
          <a:stretch>
            <a:fillRect/>
          </a:stretch>
        </p:blipFill>
        <p:spPr bwMode="auto">
          <a:xfrm>
            <a:off x="0" y="-457200"/>
            <a:ext cx="9144000" cy="2438400"/>
          </a:xfrm>
          <a:prstGeom prst="rect">
            <a:avLst/>
          </a:prstGeom>
          <a:ln>
            <a:noFill/>
          </a:ln>
          <a:effectLst>
            <a:softEdge rad="112500"/>
          </a:effectLst>
        </p:spPr>
      </p:pic>
    </p:spTree>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Admin\Desktop\Bộ Y tế\83685285_817848365364708_6914808848758865920_n.jpg"/>
          <p:cNvPicPr>
            <a:picLocks noChangeAspect="1" noChangeArrowheads="1"/>
          </p:cNvPicPr>
          <p:nvPr/>
        </p:nvPicPr>
        <p:blipFill>
          <a:blip r:embed="rId2"/>
          <a:srcRect/>
          <a:stretch>
            <a:fillRect/>
          </a:stretch>
        </p:blipFill>
        <p:spPr bwMode="auto">
          <a:xfrm>
            <a:off x="0" y="-5029200"/>
            <a:ext cx="9144000" cy="11887200"/>
          </a:xfrm>
          <a:prstGeom prst="rect">
            <a:avLst/>
          </a:prstGeom>
          <a:noFill/>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Chú ý khi đeo khẩu trang trẻ em</a:t>
            </a:r>
            <a:endParaRPr lang="en-US"/>
          </a:p>
        </p:txBody>
      </p:sp>
      <p:sp>
        <p:nvSpPr>
          <p:cNvPr id="3" name="Content Placeholder 2"/>
          <p:cNvSpPr>
            <a:spLocks noGrp="1"/>
          </p:cNvSpPr>
          <p:nvPr>
            <p:ph idx="1"/>
          </p:nvPr>
        </p:nvSpPr>
        <p:spPr>
          <a:xfrm>
            <a:off x="0" y="1600200"/>
            <a:ext cx="1981200" cy="4724400"/>
          </a:xfrm>
        </p:spPr>
        <p:txBody>
          <a:bodyPr/>
          <a:lstStyle/>
          <a:p>
            <a:r>
              <a:rPr lang="vi-VN" smtClean="0"/>
              <a:t>Khi nào nên đeo</a:t>
            </a:r>
          </a:p>
          <a:p>
            <a:r>
              <a:rPr lang="vi-VN" smtClean="0"/>
              <a:t>Chọn khẩu trang phù hợp</a:t>
            </a:r>
          </a:p>
        </p:txBody>
      </p:sp>
      <p:pic>
        <p:nvPicPr>
          <p:cNvPr id="6146" name="Picture 2" descr="C:\Users\Admin\Desktop\Bộ Y tế\hoc-sinh-bieu-hien-sot-phai-cho-nghi-hoc-cach-ly-de-tranh-dich-benh-virus-corona.jpg"/>
          <p:cNvPicPr>
            <a:picLocks noChangeAspect="1" noChangeArrowheads="1"/>
          </p:cNvPicPr>
          <p:nvPr/>
        </p:nvPicPr>
        <p:blipFill>
          <a:blip r:embed="rId2"/>
          <a:srcRect/>
          <a:stretch>
            <a:fillRect/>
          </a:stretch>
        </p:blipFill>
        <p:spPr bwMode="auto">
          <a:xfrm>
            <a:off x="1981200" y="1447800"/>
            <a:ext cx="6710069" cy="4724400"/>
          </a:xfrm>
          <a:prstGeom prst="rect">
            <a:avLst/>
          </a:prstGeom>
          <a:ln>
            <a:noFill/>
          </a:ln>
          <a:effectLst>
            <a:softEdge rad="112500"/>
          </a:effectLst>
        </p:spPr>
      </p:pic>
    </p:spTree>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Admin\Desktop\Bộ Y tế\photo-1-15807054397022125459634.png"/>
          <p:cNvPicPr>
            <a:picLocks noChangeAspect="1" noChangeArrowheads="1"/>
          </p:cNvPicPr>
          <p:nvPr/>
        </p:nvPicPr>
        <p:blipFill>
          <a:blip r:embed="rId2"/>
          <a:srcRect/>
          <a:stretch>
            <a:fillRect/>
          </a:stretch>
        </p:blipFill>
        <p:spPr bwMode="auto">
          <a:xfrm>
            <a:off x="0" y="-304800"/>
            <a:ext cx="9144000" cy="8229600"/>
          </a:xfrm>
          <a:prstGeom prst="rect">
            <a:avLst/>
          </a:prstGeom>
          <a:noFill/>
        </p:spPr>
      </p:pic>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dmin\Desktop\Bộ Y tế\TG 1.jpg"/>
          <p:cNvPicPr>
            <a:picLocks noChangeAspect="1" noChangeArrowheads="1"/>
          </p:cNvPicPr>
          <p:nvPr/>
        </p:nvPicPr>
        <p:blipFill>
          <a:blip r:embed="rId2"/>
          <a:srcRect/>
          <a:stretch>
            <a:fillRect/>
          </a:stretch>
        </p:blipFill>
        <p:spPr bwMode="auto">
          <a:xfrm>
            <a:off x="1752600" y="-2590800"/>
            <a:ext cx="4953000" cy="9448800"/>
          </a:xfrm>
          <a:prstGeom prst="rect">
            <a:avLst/>
          </a:prstGeom>
          <a:noFill/>
        </p:spPr>
      </p:pic>
    </p:spTree>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Admin\Desktop\Bộ Y tế\thiep-chuc-mung-nam-moi-2020-2.jpg"/>
          <p:cNvPicPr>
            <a:picLocks noChangeAspect="1" noChangeArrowheads="1"/>
          </p:cNvPicPr>
          <p:nvPr/>
        </p:nvPicPr>
        <p:blipFill>
          <a:blip r:embed="rId2"/>
          <a:srcRect/>
          <a:stretch>
            <a:fillRect/>
          </a:stretch>
        </p:blipFill>
        <p:spPr bwMode="auto">
          <a:xfrm>
            <a:off x="-326571" y="0"/>
            <a:ext cx="9661071" cy="6858000"/>
          </a:xfrm>
          <a:prstGeom prst="rect">
            <a:avLst/>
          </a:prstGeom>
          <a:noFill/>
        </p:spPr>
      </p:pic>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54479" y="2168338"/>
            <a:ext cx="12700" cy="0"/>
          </a:xfrm>
          <a:custGeom>
            <a:avLst/>
            <a:gdLst/>
            <a:ahLst/>
            <a:cxnLst/>
            <a:rect l="l" t="t" r="r" b="b"/>
            <a:pathLst>
              <a:path w="13969">
                <a:moveTo>
                  <a:pt x="0" y="0"/>
                </a:moveTo>
                <a:lnTo>
                  <a:pt x="13716" y="0"/>
                </a:lnTo>
              </a:path>
            </a:pathLst>
          </a:custGeom>
          <a:ln w="4572">
            <a:solidFill>
              <a:srgbClr val="9C9C9C"/>
            </a:solidFill>
          </a:ln>
        </p:spPr>
        <p:txBody>
          <a:bodyPr wrap="square" lIns="0" tIns="0" rIns="0" bIns="0" rtlCol="0"/>
          <a:lstStyle/>
          <a:p>
            <a:endParaRPr/>
          </a:p>
        </p:txBody>
      </p:sp>
      <p:sp>
        <p:nvSpPr>
          <p:cNvPr id="3" name="object 3"/>
          <p:cNvSpPr/>
          <p:nvPr/>
        </p:nvSpPr>
        <p:spPr>
          <a:xfrm>
            <a:off x="1620981" y="2166321"/>
            <a:ext cx="120534" cy="2420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78781" y="2166321"/>
            <a:ext cx="290945" cy="20171"/>
          </a:xfrm>
          <a:prstGeom prst="rect">
            <a:avLst/>
          </a:prstGeom>
          <a:blipFill>
            <a:blip r:embed="rId3" cstate="print"/>
            <a:stretch>
              <a:fillRect/>
            </a:stretch>
          </a:blipFill>
        </p:spPr>
        <p:txBody>
          <a:bodyPr wrap="square" lIns="0" tIns="0" rIns="0" bIns="0" rtlCol="0"/>
          <a:lstStyle/>
          <a:p>
            <a:endParaRPr/>
          </a:p>
        </p:txBody>
      </p:sp>
      <p:grpSp>
        <p:nvGrpSpPr>
          <p:cNvPr id="5" name="object 5"/>
          <p:cNvGrpSpPr/>
          <p:nvPr/>
        </p:nvGrpSpPr>
        <p:grpSpPr>
          <a:xfrm>
            <a:off x="1612669" y="2186491"/>
            <a:ext cx="133350" cy="16249"/>
            <a:chOff x="1773935" y="2478023"/>
            <a:chExt cx="146685" cy="18415"/>
          </a:xfrm>
        </p:grpSpPr>
        <p:sp>
          <p:nvSpPr>
            <p:cNvPr id="6" name="object 6"/>
            <p:cNvSpPr/>
            <p:nvPr/>
          </p:nvSpPr>
          <p:spPr>
            <a:xfrm>
              <a:off x="1778507" y="2478023"/>
              <a:ext cx="141732" cy="914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773935" y="2487167"/>
              <a:ext cx="146303" cy="9144"/>
            </a:xfrm>
            <a:prstGeom prst="rect">
              <a:avLst/>
            </a:prstGeom>
            <a:blipFill>
              <a:blip r:embed="rId5" cstate="print"/>
              <a:stretch>
                <a:fillRect/>
              </a:stretch>
            </a:blipFill>
          </p:spPr>
          <p:txBody>
            <a:bodyPr wrap="square" lIns="0" tIns="0" rIns="0" bIns="0" rtlCol="0"/>
            <a:lstStyle/>
            <a:p>
              <a:endParaRPr/>
            </a:p>
          </p:txBody>
        </p:sp>
      </p:grpSp>
      <p:sp>
        <p:nvSpPr>
          <p:cNvPr id="8" name="object 8"/>
          <p:cNvSpPr/>
          <p:nvPr/>
        </p:nvSpPr>
        <p:spPr>
          <a:xfrm>
            <a:off x="6912032" y="2186491"/>
            <a:ext cx="261851" cy="2017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612668" y="2204645"/>
            <a:ext cx="12700" cy="0"/>
          </a:xfrm>
          <a:custGeom>
            <a:avLst/>
            <a:gdLst/>
            <a:ahLst/>
            <a:cxnLst/>
            <a:rect l="l" t="t" r="r" b="b"/>
            <a:pathLst>
              <a:path w="13969">
                <a:moveTo>
                  <a:pt x="0" y="0"/>
                </a:moveTo>
                <a:lnTo>
                  <a:pt x="13716" y="0"/>
                </a:lnTo>
              </a:path>
            </a:pathLst>
          </a:custGeom>
          <a:ln w="4572">
            <a:solidFill>
              <a:srgbClr val="7B7B7B"/>
            </a:solidFill>
          </a:ln>
        </p:spPr>
        <p:txBody>
          <a:bodyPr wrap="square" lIns="0" tIns="0" rIns="0" bIns="0" rtlCol="0"/>
          <a:lstStyle/>
          <a:p>
            <a:endParaRPr/>
          </a:p>
        </p:txBody>
      </p:sp>
      <p:grpSp>
        <p:nvGrpSpPr>
          <p:cNvPr id="10" name="object 10"/>
          <p:cNvGrpSpPr/>
          <p:nvPr/>
        </p:nvGrpSpPr>
        <p:grpSpPr>
          <a:xfrm>
            <a:off x="1529542" y="2170354"/>
            <a:ext cx="216477" cy="64994"/>
            <a:chOff x="1682495" y="2459735"/>
            <a:chExt cx="238125" cy="73660"/>
          </a:xfrm>
        </p:grpSpPr>
        <p:sp>
          <p:nvSpPr>
            <p:cNvPr id="11" name="object 11"/>
            <p:cNvSpPr/>
            <p:nvPr/>
          </p:nvSpPr>
          <p:spPr>
            <a:xfrm>
              <a:off x="1897379" y="2498597"/>
              <a:ext cx="22860" cy="5080"/>
            </a:xfrm>
            <a:custGeom>
              <a:avLst/>
              <a:gdLst/>
              <a:ahLst/>
              <a:cxnLst/>
              <a:rect l="l" t="t" r="r" b="b"/>
              <a:pathLst>
                <a:path w="22860" h="5080">
                  <a:moveTo>
                    <a:pt x="0" y="0"/>
                  </a:moveTo>
                  <a:lnTo>
                    <a:pt x="22859" y="0"/>
                  </a:lnTo>
                </a:path>
                <a:path w="22860" h="5080">
                  <a:moveTo>
                    <a:pt x="0" y="4572"/>
                  </a:moveTo>
                  <a:lnTo>
                    <a:pt x="22859" y="4572"/>
                  </a:lnTo>
                </a:path>
              </a:pathLst>
            </a:custGeom>
            <a:ln w="4572">
              <a:solidFill>
                <a:srgbClr val="7B7B7B"/>
              </a:solidFill>
            </a:ln>
          </p:spPr>
          <p:txBody>
            <a:bodyPr wrap="square" lIns="0" tIns="0" rIns="0" bIns="0" rtlCol="0"/>
            <a:lstStyle/>
            <a:p>
              <a:endParaRPr/>
            </a:p>
          </p:txBody>
        </p:sp>
        <p:sp>
          <p:nvSpPr>
            <p:cNvPr id="12" name="object 12"/>
            <p:cNvSpPr/>
            <p:nvPr/>
          </p:nvSpPr>
          <p:spPr>
            <a:xfrm>
              <a:off x="1682495" y="2459735"/>
              <a:ext cx="237743" cy="73152"/>
            </a:xfrm>
            <a:prstGeom prst="rect">
              <a:avLst/>
            </a:prstGeom>
            <a:blipFill>
              <a:blip r:embed="rId7" cstate="print"/>
              <a:stretch>
                <a:fillRect/>
              </a:stretch>
            </a:blipFill>
          </p:spPr>
          <p:txBody>
            <a:bodyPr wrap="square" lIns="0" tIns="0" rIns="0" bIns="0" rtlCol="0"/>
            <a:lstStyle/>
            <a:p>
              <a:endParaRPr/>
            </a:p>
          </p:txBody>
        </p:sp>
      </p:grpSp>
      <p:sp>
        <p:nvSpPr>
          <p:cNvPr id="13" name="object 13"/>
          <p:cNvSpPr/>
          <p:nvPr/>
        </p:nvSpPr>
        <p:spPr>
          <a:xfrm>
            <a:off x="7078287" y="2208679"/>
            <a:ext cx="20782" cy="0"/>
          </a:xfrm>
          <a:custGeom>
            <a:avLst/>
            <a:gdLst/>
            <a:ahLst/>
            <a:cxnLst/>
            <a:rect l="l" t="t" r="r" b="b"/>
            <a:pathLst>
              <a:path w="22859">
                <a:moveTo>
                  <a:pt x="0" y="0"/>
                </a:moveTo>
                <a:lnTo>
                  <a:pt x="22859" y="0"/>
                </a:lnTo>
              </a:path>
            </a:pathLst>
          </a:custGeom>
          <a:ln w="4572">
            <a:solidFill>
              <a:srgbClr val="BF0000"/>
            </a:solidFill>
          </a:ln>
        </p:spPr>
        <p:txBody>
          <a:bodyPr wrap="square" lIns="0" tIns="0" rIns="0" bIns="0" rtlCol="0"/>
          <a:lstStyle/>
          <a:p>
            <a:endParaRPr/>
          </a:p>
        </p:txBody>
      </p:sp>
      <p:sp>
        <p:nvSpPr>
          <p:cNvPr id="14" name="object 14"/>
          <p:cNvSpPr/>
          <p:nvPr/>
        </p:nvSpPr>
        <p:spPr>
          <a:xfrm>
            <a:off x="7157258" y="2208679"/>
            <a:ext cx="16741" cy="0"/>
          </a:xfrm>
          <a:custGeom>
            <a:avLst/>
            <a:gdLst/>
            <a:ahLst/>
            <a:cxnLst/>
            <a:rect l="l" t="t" r="r" b="b"/>
            <a:pathLst>
              <a:path w="18415">
                <a:moveTo>
                  <a:pt x="0" y="0"/>
                </a:moveTo>
                <a:lnTo>
                  <a:pt x="18288" y="0"/>
                </a:lnTo>
              </a:path>
            </a:pathLst>
          </a:custGeom>
          <a:ln w="4572">
            <a:solidFill>
              <a:srgbClr val="BF0000"/>
            </a:solidFill>
          </a:ln>
        </p:spPr>
        <p:txBody>
          <a:bodyPr wrap="square" lIns="0" tIns="0" rIns="0" bIns="0" rtlCol="0"/>
          <a:lstStyle/>
          <a:p>
            <a:endParaRPr/>
          </a:p>
        </p:txBody>
      </p:sp>
      <p:sp>
        <p:nvSpPr>
          <p:cNvPr id="15" name="object 15"/>
          <p:cNvSpPr/>
          <p:nvPr/>
        </p:nvSpPr>
        <p:spPr>
          <a:xfrm>
            <a:off x="6907876" y="2206662"/>
            <a:ext cx="112222" cy="8068"/>
          </a:xfrm>
          <a:prstGeom prst="rect">
            <a:avLst/>
          </a:prstGeom>
          <a:blipFill>
            <a:blip r:embed="rId8" cstate="print"/>
            <a:stretch>
              <a:fillRect/>
            </a:stretch>
          </a:blipFill>
        </p:spPr>
        <p:txBody>
          <a:bodyPr wrap="square" lIns="0" tIns="0" rIns="0" bIns="0" rtlCol="0"/>
          <a:lstStyle/>
          <a:p>
            <a:endParaRPr/>
          </a:p>
        </p:txBody>
      </p:sp>
      <p:grpSp>
        <p:nvGrpSpPr>
          <p:cNvPr id="16" name="object 16"/>
          <p:cNvGrpSpPr/>
          <p:nvPr/>
        </p:nvGrpSpPr>
        <p:grpSpPr>
          <a:xfrm>
            <a:off x="1841268" y="2214730"/>
            <a:ext cx="4937991" cy="8404"/>
            <a:chOff x="2025395" y="2510027"/>
            <a:chExt cx="5431790" cy="9525"/>
          </a:xfrm>
        </p:grpSpPr>
        <p:sp>
          <p:nvSpPr>
            <p:cNvPr id="17" name="object 17"/>
            <p:cNvSpPr/>
            <p:nvPr/>
          </p:nvSpPr>
          <p:spPr>
            <a:xfrm>
              <a:off x="2025395" y="2510027"/>
              <a:ext cx="5431535" cy="4572"/>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075687" y="2516885"/>
              <a:ext cx="5080"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sp>
        <p:nvSpPr>
          <p:cNvPr id="19" name="object 19"/>
          <p:cNvSpPr/>
          <p:nvPr/>
        </p:nvSpPr>
        <p:spPr>
          <a:xfrm>
            <a:off x="6899563" y="2206661"/>
            <a:ext cx="274320" cy="20171"/>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6729153" y="222078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 name="object 21"/>
          <p:cNvSpPr/>
          <p:nvPr/>
        </p:nvSpPr>
        <p:spPr>
          <a:xfrm>
            <a:off x="1886989" y="22248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 name="object 22"/>
          <p:cNvSpPr/>
          <p:nvPr/>
        </p:nvSpPr>
        <p:spPr>
          <a:xfrm>
            <a:off x="6729153" y="22248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 name="object 23"/>
          <p:cNvSpPr/>
          <p:nvPr/>
        </p:nvSpPr>
        <p:spPr>
          <a:xfrm>
            <a:off x="1886989" y="222884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 name="object 24"/>
          <p:cNvSpPr/>
          <p:nvPr/>
        </p:nvSpPr>
        <p:spPr>
          <a:xfrm>
            <a:off x="6729153" y="222884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 name="object 25"/>
          <p:cNvSpPr/>
          <p:nvPr/>
        </p:nvSpPr>
        <p:spPr>
          <a:xfrm>
            <a:off x="1886989" y="22328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 name="object 26"/>
          <p:cNvSpPr/>
          <p:nvPr/>
        </p:nvSpPr>
        <p:spPr>
          <a:xfrm>
            <a:off x="6729153" y="22328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 name="object 27"/>
          <p:cNvSpPr/>
          <p:nvPr/>
        </p:nvSpPr>
        <p:spPr>
          <a:xfrm>
            <a:off x="6891251" y="2226833"/>
            <a:ext cx="282633" cy="16136"/>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1886989" y="223691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 name="object 29"/>
          <p:cNvSpPr/>
          <p:nvPr/>
        </p:nvSpPr>
        <p:spPr>
          <a:xfrm>
            <a:off x="1546167" y="2210696"/>
            <a:ext cx="199505" cy="32273"/>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6729153" y="223691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 name="object 31"/>
          <p:cNvSpPr/>
          <p:nvPr/>
        </p:nvSpPr>
        <p:spPr>
          <a:xfrm>
            <a:off x="1886989" y="22409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 name="object 32"/>
          <p:cNvSpPr/>
          <p:nvPr/>
        </p:nvSpPr>
        <p:spPr>
          <a:xfrm>
            <a:off x="6729153" y="22409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 name="object 33"/>
          <p:cNvSpPr/>
          <p:nvPr/>
        </p:nvSpPr>
        <p:spPr>
          <a:xfrm>
            <a:off x="1886989" y="224498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 name="object 34"/>
          <p:cNvSpPr/>
          <p:nvPr/>
        </p:nvSpPr>
        <p:spPr>
          <a:xfrm>
            <a:off x="6729153" y="224498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 name="object 35"/>
          <p:cNvSpPr/>
          <p:nvPr/>
        </p:nvSpPr>
        <p:spPr>
          <a:xfrm>
            <a:off x="6562898" y="2242970"/>
            <a:ext cx="37407" cy="8068"/>
          </a:xfrm>
          <a:prstGeom prst="rect">
            <a:avLst/>
          </a:prstGeom>
          <a:blipFill>
            <a:blip r:embed="rId13" cstate="print"/>
            <a:stretch>
              <a:fillRect/>
            </a:stretch>
          </a:blipFill>
        </p:spPr>
        <p:txBody>
          <a:bodyPr wrap="square" lIns="0" tIns="0" rIns="0" bIns="0" rtlCol="0"/>
          <a:lstStyle/>
          <a:p>
            <a:endParaRPr/>
          </a:p>
        </p:txBody>
      </p:sp>
      <p:sp>
        <p:nvSpPr>
          <p:cNvPr id="36" name="object 36"/>
          <p:cNvSpPr/>
          <p:nvPr/>
        </p:nvSpPr>
        <p:spPr>
          <a:xfrm>
            <a:off x="6417426" y="2242970"/>
            <a:ext cx="103909" cy="8068"/>
          </a:xfrm>
          <a:prstGeom prst="rect">
            <a:avLst/>
          </a:prstGeom>
          <a:blipFill>
            <a:blip r:embed="rId14" cstate="print"/>
            <a:stretch>
              <a:fillRect/>
            </a:stretch>
          </a:blipFill>
        </p:spPr>
        <p:txBody>
          <a:bodyPr wrap="square" lIns="0" tIns="0" rIns="0" bIns="0" rtlCol="0"/>
          <a:lstStyle/>
          <a:p>
            <a:endParaRPr/>
          </a:p>
        </p:txBody>
      </p:sp>
      <p:sp>
        <p:nvSpPr>
          <p:cNvPr id="37" name="object 37"/>
          <p:cNvSpPr/>
          <p:nvPr/>
        </p:nvSpPr>
        <p:spPr>
          <a:xfrm>
            <a:off x="1529541" y="2242970"/>
            <a:ext cx="58188" cy="12102"/>
          </a:xfrm>
          <a:prstGeom prst="rect">
            <a:avLst/>
          </a:prstGeom>
          <a:blipFill>
            <a:blip r:embed="rId15" cstate="print"/>
            <a:stretch>
              <a:fillRect/>
            </a:stretch>
          </a:blipFill>
        </p:spPr>
        <p:txBody>
          <a:bodyPr wrap="square" lIns="0" tIns="0" rIns="0" bIns="0" rtlCol="0"/>
          <a:lstStyle/>
          <a:p>
            <a:endParaRPr/>
          </a:p>
        </p:txBody>
      </p:sp>
      <p:sp>
        <p:nvSpPr>
          <p:cNvPr id="38" name="object 38"/>
          <p:cNvSpPr/>
          <p:nvPr/>
        </p:nvSpPr>
        <p:spPr>
          <a:xfrm>
            <a:off x="1886989" y="224902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9" name="object 39"/>
          <p:cNvSpPr/>
          <p:nvPr/>
        </p:nvSpPr>
        <p:spPr>
          <a:xfrm>
            <a:off x="1637606" y="2238935"/>
            <a:ext cx="103909" cy="24205"/>
          </a:xfrm>
          <a:prstGeom prst="rect">
            <a:avLst/>
          </a:prstGeom>
          <a:blipFill>
            <a:blip r:embed="rId16" cstate="print"/>
            <a:stretch>
              <a:fillRect/>
            </a:stretch>
          </a:blipFill>
        </p:spPr>
        <p:txBody>
          <a:bodyPr wrap="square" lIns="0" tIns="0" rIns="0" bIns="0" rtlCol="0"/>
          <a:lstStyle/>
          <a:p>
            <a:endParaRPr/>
          </a:p>
        </p:txBody>
      </p:sp>
      <p:sp>
        <p:nvSpPr>
          <p:cNvPr id="40" name="object 40"/>
          <p:cNvSpPr/>
          <p:nvPr/>
        </p:nvSpPr>
        <p:spPr>
          <a:xfrm>
            <a:off x="6729153" y="224902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1" name="object 41"/>
          <p:cNvSpPr/>
          <p:nvPr/>
        </p:nvSpPr>
        <p:spPr>
          <a:xfrm>
            <a:off x="6887094" y="2242970"/>
            <a:ext cx="29095" cy="12102"/>
          </a:xfrm>
          <a:prstGeom prst="rect">
            <a:avLst/>
          </a:prstGeom>
          <a:blipFill>
            <a:blip r:embed="rId17" cstate="print"/>
            <a:stretch>
              <a:fillRect/>
            </a:stretch>
          </a:blipFill>
        </p:spPr>
        <p:txBody>
          <a:bodyPr wrap="square" lIns="0" tIns="0" rIns="0" bIns="0" rtlCol="0"/>
          <a:lstStyle/>
          <a:p>
            <a:endParaRPr/>
          </a:p>
        </p:txBody>
      </p:sp>
      <p:sp>
        <p:nvSpPr>
          <p:cNvPr id="42" name="object 42"/>
          <p:cNvSpPr/>
          <p:nvPr/>
        </p:nvSpPr>
        <p:spPr>
          <a:xfrm>
            <a:off x="6957753" y="2238935"/>
            <a:ext cx="211975" cy="24205"/>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1886989" y="225305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4" name="object 44"/>
          <p:cNvSpPr/>
          <p:nvPr/>
        </p:nvSpPr>
        <p:spPr>
          <a:xfrm>
            <a:off x="6413268" y="2253054"/>
            <a:ext cx="41564" cy="0"/>
          </a:xfrm>
          <a:custGeom>
            <a:avLst/>
            <a:gdLst/>
            <a:ahLst/>
            <a:cxnLst/>
            <a:rect l="l" t="t" r="r" b="b"/>
            <a:pathLst>
              <a:path w="45720">
                <a:moveTo>
                  <a:pt x="0" y="0"/>
                </a:moveTo>
                <a:lnTo>
                  <a:pt x="45719" y="0"/>
                </a:lnTo>
              </a:path>
            </a:pathLst>
          </a:custGeom>
          <a:ln w="4572">
            <a:solidFill>
              <a:srgbClr val="BF0000"/>
            </a:solidFill>
          </a:ln>
        </p:spPr>
        <p:txBody>
          <a:bodyPr wrap="square" lIns="0" tIns="0" rIns="0" bIns="0" rtlCol="0"/>
          <a:lstStyle/>
          <a:p>
            <a:endParaRPr/>
          </a:p>
        </p:txBody>
      </p:sp>
      <p:sp>
        <p:nvSpPr>
          <p:cNvPr id="45" name="object 45"/>
          <p:cNvSpPr/>
          <p:nvPr/>
        </p:nvSpPr>
        <p:spPr>
          <a:xfrm>
            <a:off x="6558742" y="2253054"/>
            <a:ext cx="41564" cy="0"/>
          </a:xfrm>
          <a:custGeom>
            <a:avLst/>
            <a:gdLst/>
            <a:ahLst/>
            <a:cxnLst/>
            <a:rect l="l" t="t" r="r" b="b"/>
            <a:pathLst>
              <a:path w="45720">
                <a:moveTo>
                  <a:pt x="0" y="0"/>
                </a:moveTo>
                <a:lnTo>
                  <a:pt x="45719" y="0"/>
                </a:lnTo>
              </a:path>
            </a:pathLst>
          </a:custGeom>
          <a:ln w="4572">
            <a:solidFill>
              <a:srgbClr val="BF0000"/>
            </a:solidFill>
          </a:ln>
        </p:spPr>
        <p:txBody>
          <a:bodyPr wrap="square" lIns="0" tIns="0" rIns="0" bIns="0" rtlCol="0"/>
          <a:lstStyle/>
          <a:p>
            <a:endParaRPr/>
          </a:p>
        </p:txBody>
      </p:sp>
      <p:sp>
        <p:nvSpPr>
          <p:cNvPr id="46" name="object 46"/>
          <p:cNvSpPr/>
          <p:nvPr/>
        </p:nvSpPr>
        <p:spPr>
          <a:xfrm>
            <a:off x="6729153" y="225305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7" name="object 47"/>
          <p:cNvSpPr/>
          <p:nvPr/>
        </p:nvSpPr>
        <p:spPr>
          <a:xfrm>
            <a:off x="1529541" y="2257088"/>
            <a:ext cx="54264" cy="0"/>
          </a:xfrm>
          <a:custGeom>
            <a:avLst/>
            <a:gdLst/>
            <a:ahLst/>
            <a:cxnLst/>
            <a:rect l="l" t="t" r="r" b="b"/>
            <a:pathLst>
              <a:path w="59689">
                <a:moveTo>
                  <a:pt x="0" y="0"/>
                </a:moveTo>
                <a:lnTo>
                  <a:pt x="59435" y="0"/>
                </a:lnTo>
              </a:path>
            </a:pathLst>
          </a:custGeom>
          <a:ln w="4572">
            <a:solidFill>
              <a:srgbClr val="7B7B7B"/>
            </a:solidFill>
          </a:ln>
        </p:spPr>
        <p:txBody>
          <a:bodyPr wrap="square" lIns="0" tIns="0" rIns="0" bIns="0" rtlCol="0"/>
          <a:lstStyle/>
          <a:p>
            <a:endParaRPr/>
          </a:p>
        </p:txBody>
      </p:sp>
      <p:sp>
        <p:nvSpPr>
          <p:cNvPr id="48" name="object 48"/>
          <p:cNvSpPr/>
          <p:nvPr/>
        </p:nvSpPr>
        <p:spPr>
          <a:xfrm>
            <a:off x="1886989" y="225708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9" name="object 49"/>
          <p:cNvSpPr/>
          <p:nvPr/>
        </p:nvSpPr>
        <p:spPr>
          <a:xfrm>
            <a:off x="6729153" y="225708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0" name="object 50"/>
          <p:cNvSpPr/>
          <p:nvPr/>
        </p:nvSpPr>
        <p:spPr>
          <a:xfrm>
            <a:off x="6887094" y="2257088"/>
            <a:ext cx="20782" cy="0"/>
          </a:xfrm>
          <a:custGeom>
            <a:avLst/>
            <a:gdLst/>
            <a:ahLst/>
            <a:cxnLst/>
            <a:rect l="l" t="t" r="r" b="b"/>
            <a:pathLst>
              <a:path w="22859">
                <a:moveTo>
                  <a:pt x="0" y="0"/>
                </a:moveTo>
                <a:lnTo>
                  <a:pt x="22859" y="0"/>
                </a:lnTo>
              </a:path>
            </a:pathLst>
          </a:custGeom>
          <a:ln w="4572">
            <a:solidFill>
              <a:srgbClr val="BF0000"/>
            </a:solidFill>
          </a:ln>
        </p:spPr>
        <p:txBody>
          <a:bodyPr wrap="square" lIns="0" tIns="0" rIns="0" bIns="0" rtlCol="0"/>
          <a:lstStyle/>
          <a:p>
            <a:endParaRPr/>
          </a:p>
        </p:txBody>
      </p:sp>
      <p:sp>
        <p:nvSpPr>
          <p:cNvPr id="51" name="object 51"/>
          <p:cNvSpPr/>
          <p:nvPr/>
        </p:nvSpPr>
        <p:spPr>
          <a:xfrm>
            <a:off x="1886989" y="226112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2" name="object 52"/>
          <p:cNvSpPr/>
          <p:nvPr/>
        </p:nvSpPr>
        <p:spPr>
          <a:xfrm>
            <a:off x="6729153" y="226112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3" name="object 53"/>
          <p:cNvSpPr/>
          <p:nvPr/>
        </p:nvSpPr>
        <p:spPr>
          <a:xfrm>
            <a:off x="1886989" y="226515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4" name="object 54"/>
          <p:cNvSpPr/>
          <p:nvPr/>
        </p:nvSpPr>
        <p:spPr>
          <a:xfrm>
            <a:off x="6729153" y="226515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5" name="object 55"/>
          <p:cNvSpPr/>
          <p:nvPr/>
        </p:nvSpPr>
        <p:spPr>
          <a:xfrm>
            <a:off x="1886989" y="226919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6" name="object 56"/>
          <p:cNvSpPr/>
          <p:nvPr/>
        </p:nvSpPr>
        <p:spPr>
          <a:xfrm>
            <a:off x="6729153" y="226919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7" name="object 57"/>
          <p:cNvSpPr/>
          <p:nvPr/>
        </p:nvSpPr>
        <p:spPr>
          <a:xfrm>
            <a:off x="1886989" y="227322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8" name="object 58"/>
          <p:cNvSpPr/>
          <p:nvPr/>
        </p:nvSpPr>
        <p:spPr>
          <a:xfrm>
            <a:off x="6729153" y="227322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9" name="object 59"/>
          <p:cNvSpPr/>
          <p:nvPr/>
        </p:nvSpPr>
        <p:spPr>
          <a:xfrm>
            <a:off x="1886989" y="227725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0" name="object 60"/>
          <p:cNvSpPr/>
          <p:nvPr/>
        </p:nvSpPr>
        <p:spPr>
          <a:xfrm>
            <a:off x="6729153" y="227725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1" name="object 61"/>
          <p:cNvSpPr/>
          <p:nvPr/>
        </p:nvSpPr>
        <p:spPr>
          <a:xfrm>
            <a:off x="1886989" y="228129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2" name="object 62"/>
          <p:cNvSpPr/>
          <p:nvPr/>
        </p:nvSpPr>
        <p:spPr>
          <a:xfrm>
            <a:off x="6729153" y="228129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3" name="object 63"/>
          <p:cNvSpPr/>
          <p:nvPr/>
        </p:nvSpPr>
        <p:spPr>
          <a:xfrm>
            <a:off x="1886989" y="228532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4" name="object 64"/>
          <p:cNvSpPr/>
          <p:nvPr/>
        </p:nvSpPr>
        <p:spPr>
          <a:xfrm>
            <a:off x="6729153" y="228532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5" name="object 65"/>
          <p:cNvSpPr/>
          <p:nvPr/>
        </p:nvSpPr>
        <p:spPr>
          <a:xfrm>
            <a:off x="1886989" y="228936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6" name="object 66"/>
          <p:cNvSpPr/>
          <p:nvPr/>
        </p:nvSpPr>
        <p:spPr>
          <a:xfrm>
            <a:off x="6729153" y="228936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7" name="object 67"/>
          <p:cNvSpPr/>
          <p:nvPr/>
        </p:nvSpPr>
        <p:spPr>
          <a:xfrm>
            <a:off x="1886989" y="229339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8" name="object 68"/>
          <p:cNvSpPr/>
          <p:nvPr/>
        </p:nvSpPr>
        <p:spPr>
          <a:xfrm>
            <a:off x="6400801" y="2242970"/>
            <a:ext cx="278475" cy="84716"/>
          </a:xfrm>
          <a:prstGeom prst="rect">
            <a:avLst/>
          </a:prstGeom>
          <a:blipFill>
            <a:blip r:embed="rId19" cstate="print"/>
            <a:stretch>
              <a:fillRect/>
            </a:stretch>
          </a:blipFill>
        </p:spPr>
        <p:txBody>
          <a:bodyPr wrap="square" lIns="0" tIns="0" rIns="0" bIns="0" rtlCol="0"/>
          <a:lstStyle/>
          <a:p>
            <a:endParaRPr/>
          </a:p>
        </p:txBody>
      </p:sp>
      <p:sp>
        <p:nvSpPr>
          <p:cNvPr id="69" name="object 69"/>
          <p:cNvSpPr/>
          <p:nvPr/>
        </p:nvSpPr>
        <p:spPr>
          <a:xfrm>
            <a:off x="1886989" y="2297430"/>
            <a:ext cx="4618" cy="28574"/>
          </a:xfrm>
          <a:custGeom>
            <a:avLst/>
            <a:gdLst/>
            <a:ahLst/>
            <a:cxnLst/>
            <a:rect l="l" t="t" r="r" b="b"/>
            <a:pathLst>
              <a:path w="5080" h="32385">
                <a:moveTo>
                  <a:pt x="0" y="0"/>
                </a:moveTo>
                <a:lnTo>
                  <a:pt x="4572" y="0"/>
                </a:lnTo>
              </a:path>
              <a:path w="5080" h="32385">
                <a:moveTo>
                  <a:pt x="0" y="4572"/>
                </a:moveTo>
                <a:lnTo>
                  <a:pt x="4572" y="4572"/>
                </a:lnTo>
              </a:path>
              <a:path w="5080" h="32385">
                <a:moveTo>
                  <a:pt x="0" y="9143"/>
                </a:moveTo>
                <a:lnTo>
                  <a:pt x="4572" y="9143"/>
                </a:lnTo>
              </a:path>
              <a:path w="5080" h="32385">
                <a:moveTo>
                  <a:pt x="0" y="13715"/>
                </a:moveTo>
                <a:lnTo>
                  <a:pt x="4572" y="13715"/>
                </a:lnTo>
              </a:path>
              <a:path w="5080" h="32385">
                <a:moveTo>
                  <a:pt x="0" y="18287"/>
                </a:moveTo>
                <a:lnTo>
                  <a:pt x="4572" y="18287"/>
                </a:lnTo>
              </a:path>
              <a:path w="5080" h="32385">
                <a:moveTo>
                  <a:pt x="0" y="22860"/>
                </a:moveTo>
                <a:lnTo>
                  <a:pt x="4572" y="22860"/>
                </a:lnTo>
              </a:path>
              <a:path w="5080" h="32385">
                <a:moveTo>
                  <a:pt x="0" y="27432"/>
                </a:moveTo>
                <a:lnTo>
                  <a:pt x="4572" y="27432"/>
                </a:lnTo>
              </a:path>
              <a:path w="5080" h="32385">
                <a:moveTo>
                  <a:pt x="0" y="32004"/>
                </a:moveTo>
                <a:lnTo>
                  <a:pt x="4572" y="32004"/>
                </a:lnTo>
              </a:path>
            </a:pathLst>
          </a:custGeom>
          <a:ln w="4572">
            <a:solidFill>
              <a:srgbClr val="888888"/>
            </a:solidFill>
          </a:ln>
        </p:spPr>
        <p:txBody>
          <a:bodyPr wrap="square" lIns="0" tIns="0" rIns="0" bIns="0" rtlCol="0"/>
          <a:lstStyle/>
          <a:p>
            <a:endParaRPr/>
          </a:p>
        </p:txBody>
      </p:sp>
      <p:sp>
        <p:nvSpPr>
          <p:cNvPr id="70" name="object 70"/>
          <p:cNvSpPr/>
          <p:nvPr/>
        </p:nvSpPr>
        <p:spPr>
          <a:xfrm>
            <a:off x="6729153" y="232566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1" name="object 71"/>
          <p:cNvSpPr/>
          <p:nvPr/>
        </p:nvSpPr>
        <p:spPr>
          <a:xfrm>
            <a:off x="1886989" y="232970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nvGrpSpPr>
          <p:cNvPr id="72" name="object 72"/>
          <p:cNvGrpSpPr/>
          <p:nvPr/>
        </p:nvGrpSpPr>
        <p:grpSpPr>
          <a:xfrm>
            <a:off x="6413268" y="2327686"/>
            <a:ext cx="103909" cy="4482"/>
            <a:chOff x="7054595" y="2638044"/>
            <a:chExt cx="114300" cy="5080"/>
          </a:xfrm>
        </p:grpSpPr>
        <p:sp>
          <p:nvSpPr>
            <p:cNvPr id="73" name="object 73"/>
            <p:cNvSpPr/>
            <p:nvPr/>
          </p:nvSpPr>
          <p:spPr>
            <a:xfrm>
              <a:off x="7054595" y="2638044"/>
              <a:ext cx="36576" cy="4572"/>
            </a:xfrm>
            <a:prstGeom prst="rect">
              <a:avLst/>
            </a:prstGeom>
            <a:blipFill>
              <a:blip r:embed="rId20" cstate="print"/>
              <a:stretch>
                <a:fillRect/>
              </a:stretch>
            </a:blipFill>
          </p:spPr>
          <p:txBody>
            <a:bodyPr wrap="square" lIns="0" tIns="0" rIns="0" bIns="0" rtlCol="0"/>
            <a:lstStyle/>
            <a:p>
              <a:endParaRPr/>
            </a:p>
          </p:txBody>
        </p:sp>
        <p:sp>
          <p:nvSpPr>
            <p:cNvPr id="74" name="object 74"/>
            <p:cNvSpPr/>
            <p:nvPr/>
          </p:nvSpPr>
          <p:spPr>
            <a:xfrm>
              <a:off x="7132319" y="2638044"/>
              <a:ext cx="36576" cy="4572"/>
            </a:xfrm>
            <a:prstGeom prst="rect">
              <a:avLst/>
            </a:prstGeom>
            <a:blipFill>
              <a:blip r:embed="rId21" cstate="print"/>
              <a:stretch>
                <a:fillRect/>
              </a:stretch>
            </a:blipFill>
          </p:spPr>
          <p:txBody>
            <a:bodyPr wrap="square" lIns="0" tIns="0" rIns="0" bIns="0" rtlCol="0"/>
            <a:lstStyle/>
            <a:p>
              <a:endParaRPr/>
            </a:p>
          </p:txBody>
        </p:sp>
      </p:grpSp>
      <p:grpSp>
        <p:nvGrpSpPr>
          <p:cNvPr id="75" name="object 75"/>
          <p:cNvGrpSpPr/>
          <p:nvPr/>
        </p:nvGrpSpPr>
        <p:grpSpPr>
          <a:xfrm>
            <a:off x="6558742" y="2291378"/>
            <a:ext cx="174914" cy="40341"/>
            <a:chOff x="7214616" y="2596895"/>
            <a:chExt cx="192405" cy="45720"/>
          </a:xfrm>
        </p:grpSpPr>
        <p:sp>
          <p:nvSpPr>
            <p:cNvPr id="76" name="object 76"/>
            <p:cNvSpPr/>
            <p:nvPr/>
          </p:nvSpPr>
          <p:spPr>
            <a:xfrm>
              <a:off x="7214616" y="2596895"/>
              <a:ext cx="192024" cy="45720"/>
            </a:xfrm>
            <a:prstGeom prst="rect">
              <a:avLst/>
            </a:prstGeom>
            <a:blipFill>
              <a:blip r:embed="rId22" cstate="print"/>
              <a:stretch>
                <a:fillRect/>
              </a:stretch>
            </a:blipFill>
          </p:spPr>
          <p:txBody>
            <a:bodyPr wrap="square" lIns="0" tIns="0" rIns="0" bIns="0" rtlCol="0"/>
            <a:lstStyle/>
            <a:p>
              <a:endParaRPr/>
            </a:p>
          </p:txBody>
        </p:sp>
        <p:sp>
          <p:nvSpPr>
            <p:cNvPr id="77" name="object 77"/>
            <p:cNvSpPr/>
            <p:nvPr/>
          </p:nvSpPr>
          <p:spPr>
            <a:xfrm>
              <a:off x="7402068" y="2640329"/>
              <a:ext cx="5080"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grpSp>
      <p:sp>
        <p:nvSpPr>
          <p:cNvPr id="78" name="object 78"/>
          <p:cNvSpPr/>
          <p:nvPr/>
        </p:nvSpPr>
        <p:spPr>
          <a:xfrm>
            <a:off x="1886989" y="233373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9" name="object 79"/>
          <p:cNvSpPr/>
          <p:nvPr/>
        </p:nvSpPr>
        <p:spPr>
          <a:xfrm>
            <a:off x="6425737" y="2333736"/>
            <a:ext cx="4618" cy="0"/>
          </a:xfrm>
          <a:custGeom>
            <a:avLst/>
            <a:gdLst/>
            <a:ahLst/>
            <a:cxnLst/>
            <a:rect l="l" t="t" r="r" b="b"/>
            <a:pathLst>
              <a:path w="5079">
                <a:moveTo>
                  <a:pt x="0" y="0"/>
                </a:moveTo>
                <a:lnTo>
                  <a:pt x="4572" y="0"/>
                </a:lnTo>
              </a:path>
            </a:pathLst>
          </a:custGeom>
          <a:ln w="4572">
            <a:solidFill>
              <a:srgbClr val="DE7E7E"/>
            </a:solidFill>
          </a:ln>
        </p:spPr>
        <p:txBody>
          <a:bodyPr wrap="square" lIns="0" tIns="0" rIns="0" bIns="0" rtlCol="0"/>
          <a:lstStyle/>
          <a:p>
            <a:endParaRPr/>
          </a:p>
        </p:txBody>
      </p:sp>
      <p:sp>
        <p:nvSpPr>
          <p:cNvPr id="80" name="object 80"/>
          <p:cNvSpPr/>
          <p:nvPr/>
        </p:nvSpPr>
        <p:spPr>
          <a:xfrm>
            <a:off x="6571210" y="2333736"/>
            <a:ext cx="4618" cy="0"/>
          </a:xfrm>
          <a:custGeom>
            <a:avLst/>
            <a:gdLst/>
            <a:ahLst/>
            <a:cxnLst/>
            <a:rect l="l" t="t" r="r" b="b"/>
            <a:pathLst>
              <a:path w="5079">
                <a:moveTo>
                  <a:pt x="0" y="0"/>
                </a:moveTo>
                <a:lnTo>
                  <a:pt x="4572" y="0"/>
                </a:lnTo>
              </a:path>
            </a:pathLst>
          </a:custGeom>
          <a:ln w="4572">
            <a:solidFill>
              <a:srgbClr val="DE7E7E"/>
            </a:solidFill>
          </a:ln>
        </p:spPr>
        <p:txBody>
          <a:bodyPr wrap="square" lIns="0" tIns="0" rIns="0" bIns="0" rtlCol="0"/>
          <a:lstStyle/>
          <a:p>
            <a:endParaRPr/>
          </a:p>
        </p:txBody>
      </p:sp>
      <p:sp>
        <p:nvSpPr>
          <p:cNvPr id="81" name="object 81"/>
          <p:cNvSpPr/>
          <p:nvPr/>
        </p:nvSpPr>
        <p:spPr>
          <a:xfrm>
            <a:off x="6729153" y="233373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2" name="object 82"/>
          <p:cNvSpPr/>
          <p:nvPr/>
        </p:nvSpPr>
        <p:spPr>
          <a:xfrm>
            <a:off x="1886989" y="233777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3" name="object 83"/>
          <p:cNvSpPr/>
          <p:nvPr/>
        </p:nvSpPr>
        <p:spPr>
          <a:xfrm>
            <a:off x="6729153" y="233777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4" name="object 84"/>
          <p:cNvSpPr/>
          <p:nvPr/>
        </p:nvSpPr>
        <p:spPr>
          <a:xfrm>
            <a:off x="1886989" y="23418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5" name="object 85"/>
          <p:cNvSpPr/>
          <p:nvPr/>
        </p:nvSpPr>
        <p:spPr>
          <a:xfrm>
            <a:off x="6729153" y="23418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6" name="object 86"/>
          <p:cNvSpPr/>
          <p:nvPr/>
        </p:nvSpPr>
        <p:spPr>
          <a:xfrm>
            <a:off x="1886989" y="234583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7" name="object 87"/>
          <p:cNvSpPr/>
          <p:nvPr/>
        </p:nvSpPr>
        <p:spPr>
          <a:xfrm>
            <a:off x="6729153" y="234583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8" name="object 88"/>
          <p:cNvSpPr/>
          <p:nvPr/>
        </p:nvSpPr>
        <p:spPr>
          <a:xfrm>
            <a:off x="1886989" y="234987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9" name="object 89"/>
          <p:cNvSpPr/>
          <p:nvPr/>
        </p:nvSpPr>
        <p:spPr>
          <a:xfrm>
            <a:off x="6729153" y="234987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0" name="object 90"/>
          <p:cNvSpPr/>
          <p:nvPr/>
        </p:nvSpPr>
        <p:spPr>
          <a:xfrm>
            <a:off x="1886989" y="235390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1" name="object 91"/>
          <p:cNvSpPr/>
          <p:nvPr/>
        </p:nvSpPr>
        <p:spPr>
          <a:xfrm>
            <a:off x="6729153" y="235390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2" name="object 92"/>
          <p:cNvSpPr/>
          <p:nvPr/>
        </p:nvSpPr>
        <p:spPr>
          <a:xfrm>
            <a:off x="1886989" y="235794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3" name="object 93"/>
          <p:cNvSpPr/>
          <p:nvPr/>
        </p:nvSpPr>
        <p:spPr>
          <a:xfrm>
            <a:off x="6729153" y="235794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4" name="object 94"/>
          <p:cNvSpPr/>
          <p:nvPr/>
        </p:nvSpPr>
        <p:spPr>
          <a:xfrm>
            <a:off x="1886989" y="236197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5" name="object 95"/>
          <p:cNvSpPr/>
          <p:nvPr/>
        </p:nvSpPr>
        <p:spPr>
          <a:xfrm>
            <a:off x="6729153" y="236197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6" name="object 96"/>
          <p:cNvSpPr/>
          <p:nvPr/>
        </p:nvSpPr>
        <p:spPr>
          <a:xfrm>
            <a:off x="1886989" y="236600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7" name="object 97"/>
          <p:cNvSpPr/>
          <p:nvPr/>
        </p:nvSpPr>
        <p:spPr>
          <a:xfrm>
            <a:off x="6729153" y="236600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8" name="object 98"/>
          <p:cNvSpPr/>
          <p:nvPr/>
        </p:nvSpPr>
        <p:spPr>
          <a:xfrm>
            <a:off x="1886989" y="237004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9" name="object 99"/>
          <p:cNvSpPr/>
          <p:nvPr/>
        </p:nvSpPr>
        <p:spPr>
          <a:xfrm>
            <a:off x="6729153" y="237004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0" name="object 100"/>
          <p:cNvSpPr/>
          <p:nvPr/>
        </p:nvSpPr>
        <p:spPr>
          <a:xfrm>
            <a:off x="1886989" y="237407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1" name="object 101"/>
          <p:cNvSpPr/>
          <p:nvPr/>
        </p:nvSpPr>
        <p:spPr>
          <a:xfrm>
            <a:off x="6729153" y="23740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2" name="object 102"/>
          <p:cNvSpPr/>
          <p:nvPr/>
        </p:nvSpPr>
        <p:spPr>
          <a:xfrm>
            <a:off x="1886989" y="237811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3" name="object 103"/>
          <p:cNvSpPr/>
          <p:nvPr/>
        </p:nvSpPr>
        <p:spPr>
          <a:xfrm>
            <a:off x="6729153" y="237811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4" name="object 104"/>
          <p:cNvSpPr/>
          <p:nvPr/>
        </p:nvSpPr>
        <p:spPr>
          <a:xfrm>
            <a:off x="1886989" y="23821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5" name="object 105"/>
          <p:cNvSpPr/>
          <p:nvPr/>
        </p:nvSpPr>
        <p:spPr>
          <a:xfrm>
            <a:off x="6729153" y="23821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6" name="object 106"/>
          <p:cNvSpPr/>
          <p:nvPr/>
        </p:nvSpPr>
        <p:spPr>
          <a:xfrm>
            <a:off x="1886989" y="238618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7" name="object 107"/>
          <p:cNvSpPr/>
          <p:nvPr/>
        </p:nvSpPr>
        <p:spPr>
          <a:xfrm>
            <a:off x="6729153" y="238618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8" name="object 108"/>
          <p:cNvSpPr/>
          <p:nvPr/>
        </p:nvSpPr>
        <p:spPr>
          <a:xfrm>
            <a:off x="1886989" y="23902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9" name="object 109"/>
          <p:cNvSpPr/>
          <p:nvPr/>
        </p:nvSpPr>
        <p:spPr>
          <a:xfrm>
            <a:off x="6492240" y="2376094"/>
            <a:ext cx="24938" cy="20171"/>
          </a:xfrm>
          <a:prstGeom prst="rect">
            <a:avLst/>
          </a:prstGeom>
          <a:blipFill>
            <a:blip r:embed="rId23" cstate="print"/>
            <a:stretch>
              <a:fillRect/>
            </a:stretch>
          </a:blipFill>
        </p:spPr>
        <p:txBody>
          <a:bodyPr wrap="square" lIns="0" tIns="0" rIns="0" bIns="0" rtlCol="0"/>
          <a:lstStyle/>
          <a:p>
            <a:endParaRPr/>
          </a:p>
        </p:txBody>
      </p:sp>
      <p:sp>
        <p:nvSpPr>
          <p:cNvPr id="110" name="object 110"/>
          <p:cNvSpPr/>
          <p:nvPr/>
        </p:nvSpPr>
        <p:spPr>
          <a:xfrm>
            <a:off x="6729153" y="23902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1" name="object 111"/>
          <p:cNvSpPr/>
          <p:nvPr/>
        </p:nvSpPr>
        <p:spPr>
          <a:xfrm>
            <a:off x="1886989" y="239424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2" name="object 112"/>
          <p:cNvSpPr/>
          <p:nvPr/>
        </p:nvSpPr>
        <p:spPr>
          <a:xfrm>
            <a:off x="6729153" y="239424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3" name="object 113"/>
          <p:cNvSpPr/>
          <p:nvPr/>
        </p:nvSpPr>
        <p:spPr>
          <a:xfrm>
            <a:off x="1886989" y="23982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4" name="object 114"/>
          <p:cNvSpPr/>
          <p:nvPr/>
        </p:nvSpPr>
        <p:spPr>
          <a:xfrm>
            <a:off x="6729153" y="23982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5" name="object 115"/>
          <p:cNvSpPr/>
          <p:nvPr/>
        </p:nvSpPr>
        <p:spPr>
          <a:xfrm>
            <a:off x="1886989" y="240231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6" name="object 116"/>
          <p:cNvSpPr/>
          <p:nvPr/>
        </p:nvSpPr>
        <p:spPr>
          <a:xfrm>
            <a:off x="6729153" y="240231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7" name="object 117"/>
          <p:cNvSpPr/>
          <p:nvPr/>
        </p:nvSpPr>
        <p:spPr>
          <a:xfrm>
            <a:off x="1886989" y="24063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8" name="object 118"/>
          <p:cNvSpPr/>
          <p:nvPr/>
        </p:nvSpPr>
        <p:spPr>
          <a:xfrm>
            <a:off x="6729153" y="24063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9" name="object 119"/>
          <p:cNvSpPr/>
          <p:nvPr/>
        </p:nvSpPr>
        <p:spPr>
          <a:xfrm>
            <a:off x="1886989" y="241038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0" name="object 120"/>
          <p:cNvSpPr/>
          <p:nvPr/>
        </p:nvSpPr>
        <p:spPr>
          <a:xfrm>
            <a:off x="6729153" y="241038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1" name="object 121"/>
          <p:cNvSpPr/>
          <p:nvPr/>
        </p:nvSpPr>
        <p:spPr>
          <a:xfrm>
            <a:off x="1886989" y="241441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2" name="object 122"/>
          <p:cNvSpPr/>
          <p:nvPr/>
        </p:nvSpPr>
        <p:spPr>
          <a:xfrm>
            <a:off x="6729153" y="241441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3" name="object 123"/>
          <p:cNvSpPr/>
          <p:nvPr/>
        </p:nvSpPr>
        <p:spPr>
          <a:xfrm>
            <a:off x="1886989" y="241845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4" name="object 124"/>
          <p:cNvSpPr/>
          <p:nvPr/>
        </p:nvSpPr>
        <p:spPr>
          <a:xfrm>
            <a:off x="6729153" y="241845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5" name="object 125"/>
          <p:cNvSpPr/>
          <p:nvPr/>
        </p:nvSpPr>
        <p:spPr>
          <a:xfrm>
            <a:off x="1886989" y="242248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6" name="object 126"/>
          <p:cNvSpPr/>
          <p:nvPr/>
        </p:nvSpPr>
        <p:spPr>
          <a:xfrm>
            <a:off x="6729153" y="242248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7" name="object 127"/>
          <p:cNvSpPr/>
          <p:nvPr/>
        </p:nvSpPr>
        <p:spPr>
          <a:xfrm>
            <a:off x="1886989" y="242652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8" name="object 128"/>
          <p:cNvSpPr/>
          <p:nvPr/>
        </p:nvSpPr>
        <p:spPr>
          <a:xfrm>
            <a:off x="6413268" y="2396265"/>
            <a:ext cx="199505" cy="48409"/>
          </a:xfrm>
          <a:prstGeom prst="rect">
            <a:avLst/>
          </a:prstGeom>
          <a:blipFill>
            <a:blip r:embed="rId24" cstate="print"/>
            <a:stretch>
              <a:fillRect/>
            </a:stretch>
          </a:blipFill>
        </p:spPr>
        <p:txBody>
          <a:bodyPr wrap="square" lIns="0" tIns="0" rIns="0" bIns="0" rtlCol="0"/>
          <a:lstStyle/>
          <a:p>
            <a:endParaRPr/>
          </a:p>
        </p:txBody>
      </p:sp>
      <p:sp>
        <p:nvSpPr>
          <p:cNvPr id="129" name="object 129"/>
          <p:cNvSpPr/>
          <p:nvPr/>
        </p:nvSpPr>
        <p:spPr>
          <a:xfrm>
            <a:off x="6729153" y="242652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0" name="object 130"/>
          <p:cNvSpPr/>
          <p:nvPr/>
        </p:nvSpPr>
        <p:spPr>
          <a:xfrm>
            <a:off x="1886989" y="243055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1" name="object 131"/>
          <p:cNvSpPr/>
          <p:nvPr/>
        </p:nvSpPr>
        <p:spPr>
          <a:xfrm>
            <a:off x="6729153" y="243055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2" name="object 132"/>
          <p:cNvSpPr/>
          <p:nvPr/>
        </p:nvSpPr>
        <p:spPr>
          <a:xfrm>
            <a:off x="1886989" y="24345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3" name="object 133"/>
          <p:cNvSpPr/>
          <p:nvPr/>
        </p:nvSpPr>
        <p:spPr>
          <a:xfrm>
            <a:off x="6729153" y="24345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4" name="object 134"/>
          <p:cNvSpPr/>
          <p:nvPr/>
        </p:nvSpPr>
        <p:spPr>
          <a:xfrm>
            <a:off x="1886989" y="243862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5" name="object 135"/>
          <p:cNvSpPr/>
          <p:nvPr/>
        </p:nvSpPr>
        <p:spPr>
          <a:xfrm>
            <a:off x="6729153" y="243862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6" name="object 136"/>
          <p:cNvSpPr/>
          <p:nvPr/>
        </p:nvSpPr>
        <p:spPr>
          <a:xfrm>
            <a:off x="1886989" y="24426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7" name="object 137"/>
          <p:cNvSpPr/>
          <p:nvPr/>
        </p:nvSpPr>
        <p:spPr>
          <a:xfrm>
            <a:off x="6729153" y="24426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8" name="object 138"/>
          <p:cNvSpPr/>
          <p:nvPr/>
        </p:nvSpPr>
        <p:spPr>
          <a:xfrm>
            <a:off x="1886989" y="244669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9" name="object 139"/>
          <p:cNvSpPr/>
          <p:nvPr/>
        </p:nvSpPr>
        <p:spPr>
          <a:xfrm>
            <a:off x="6729153" y="244669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0" name="object 140"/>
          <p:cNvSpPr/>
          <p:nvPr/>
        </p:nvSpPr>
        <p:spPr>
          <a:xfrm>
            <a:off x="1886989" y="245072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1" name="object 141"/>
          <p:cNvSpPr/>
          <p:nvPr/>
        </p:nvSpPr>
        <p:spPr>
          <a:xfrm>
            <a:off x="6587835" y="2440641"/>
            <a:ext cx="20782" cy="12102"/>
          </a:xfrm>
          <a:prstGeom prst="rect">
            <a:avLst/>
          </a:prstGeom>
          <a:blipFill>
            <a:blip r:embed="rId25" cstate="print"/>
            <a:stretch>
              <a:fillRect/>
            </a:stretch>
          </a:blipFill>
        </p:spPr>
        <p:txBody>
          <a:bodyPr wrap="square" lIns="0" tIns="0" rIns="0" bIns="0" rtlCol="0"/>
          <a:lstStyle/>
          <a:p>
            <a:endParaRPr/>
          </a:p>
        </p:txBody>
      </p:sp>
      <p:sp>
        <p:nvSpPr>
          <p:cNvPr id="142" name="object 142"/>
          <p:cNvSpPr/>
          <p:nvPr/>
        </p:nvSpPr>
        <p:spPr>
          <a:xfrm>
            <a:off x="6729153" y="245072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3" name="object 143"/>
          <p:cNvSpPr/>
          <p:nvPr/>
        </p:nvSpPr>
        <p:spPr>
          <a:xfrm>
            <a:off x="1886989" y="245476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4" name="object 144"/>
          <p:cNvSpPr/>
          <p:nvPr/>
        </p:nvSpPr>
        <p:spPr>
          <a:xfrm>
            <a:off x="6729153" y="245476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5" name="object 145"/>
          <p:cNvSpPr/>
          <p:nvPr/>
        </p:nvSpPr>
        <p:spPr>
          <a:xfrm>
            <a:off x="6429894" y="2444675"/>
            <a:ext cx="174567" cy="24205"/>
          </a:xfrm>
          <a:prstGeom prst="rect">
            <a:avLst/>
          </a:prstGeom>
          <a:blipFill>
            <a:blip r:embed="rId26" cstate="print"/>
            <a:stretch>
              <a:fillRect/>
            </a:stretch>
          </a:blipFill>
        </p:spPr>
        <p:txBody>
          <a:bodyPr wrap="square" lIns="0" tIns="0" rIns="0" bIns="0" rtlCol="0"/>
          <a:lstStyle/>
          <a:p>
            <a:endParaRPr/>
          </a:p>
        </p:txBody>
      </p:sp>
      <p:sp>
        <p:nvSpPr>
          <p:cNvPr id="146" name="object 146"/>
          <p:cNvSpPr/>
          <p:nvPr/>
        </p:nvSpPr>
        <p:spPr>
          <a:xfrm>
            <a:off x="1886989" y="245879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7" name="object 147"/>
          <p:cNvSpPr/>
          <p:nvPr/>
        </p:nvSpPr>
        <p:spPr>
          <a:xfrm>
            <a:off x="6729153" y="245879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8" name="object 148"/>
          <p:cNvSpPr/>
          <p:nvPr/>
        </p:nvSpPr>
        <p:spPr>
          <a:xfrm>
            <a:off x="1886989" y="246282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9" name="object 149"/>
          <p:cNvSpPr/>
          <p:nvPr/>
        </p:nvSpPr>
        <p:spPr>
          <a:xfrm>
            <a:off x="6729153" y="246282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0" name="object 150"/>
          <p:cNvSpPr/>
          <p:nvPr/>
        </p:nvSpPr>
        <p:spPr>
          <a:xfrm>
            <a:off x="1886989" y="246686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1" name="object 151"/>
          <p:cNvSpPr/>
          <p:nvPr/>
        </p:nvSpPr>
        <p:spPr>
          <a:xfrm>
            <a:off x="6729153" y="246686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2" name="object 152"/>
          <p:cNvSpPr/>
          <p:nvPr/>
        </p:nvSpPr>
        <p:spPr>
          <a:xfrm>
            <a:off x="1886989" y="247089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3" name="object 153"/>
          <p:cNvSpPr/>
          <p:nvPr/>
        </p:nvSpPr>
        <p:spPr>
          <a:xfrm>
            <a:off x="6729153" y="247089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4" name="object 154"/>
          <p:cNvSpPr/>
          <p:nvPr/>
        </p:nvSpPr>
        <p:spPr>
          <a:xfrm>
            <a:off x="1886989" y="247493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5" name="object 155"/>
          <p:cNvSpPr/>
          <p:nvPr/>
        </p:nvSpPr>
        <p:spPr>
          <a:xfrm>
            <a:off x="6729153" y="247493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6" name="object 156"/>
          <p:cNvSpPr/>
          <p:nvPr/>
        </p:nvSpPr>
        <p:spPr>
          <a:xfrm>
            <a:off x="1886989" y="247896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7" name="object 157"/>
          <p:cNvSpPr/>
          <p:nvPr/>
        </p:nvSpPr>
        <p:spPr>
          <a:xfrm>
            <a:off x="6417425" y="2464846"/>
            <a:ext cx="178724" cy="20171"/>
          </a:xfrm>
          <a:prstGeom prst="rect">
            <a:avLst/>
          </a:prstGeom>
          <a:blipFill>
            <a:blip r:embed="rId27" cstate="print"/>
            <a:stretch>
              <a:fillRect/>
            </a:stretch>
          </a:blipFill>
        </p:spPr>
        <p:txBody>
          <a:bodyPr wrap="square" lIns="0" tIns="0" rIns="0" bIns="0" rtlCol="0"/>
          <a:lstStyle/>
          <a:p>
            <a:endParaRPr/>
          </a:p>
        </p:txBody>
      </p:sp>
      <p:sp>
        <p:nvSpPr>
          <p:cNvPr id="158" name="object 158"/>
          <p:cNvSpPr/>
          <p:nvPr/>
        </p:nvSpPr>
        <p:spPr>
          <a:xfrm>
            <a:off x="6729153" y="247896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9" name="object 159"/>
          <p:cNvSpPr/>
          <p:nvPr/>
        </p:nvSpPr>
        <p:spPr>
          <a:xfrm>
            <a:off x="1886989" y="248299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0" name="object 160"/>
          <p:cNvSpPr/>
          <p:nvPr/>
        </p:nvSpPr>
        <p:spPr>
          <a:xfrm>
            <a:off x="6729153" y="248299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1" name="object 161"/>
          <p:cNvSpPr/>
          <p:nvPr/>
        </p:nvSpPr>
        <p:spPr>
          <a:xfrm>
            <a:off x="1886989" y="248703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2" name="object 162"/>
          <p:cNvSpPr/>
          <p:nvPr/>
        </p:nvSpPr>
        <p:spPr>
          <a:xfrm>
            <a:off x="6729153" y="248703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3" name="object 163"/>
          <p:cNvSpPr/>
          <p:nvPr/>
        </p:nvSpPr>
        <p:spPr>
          <a:xfrm>
            <a:off x="1886989" y="249106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4" name="object 164"/>
          <p:cNvSpPr/>
          <p:nvPr/>
        </p:nvSpPr>
        <p:spPr>
          <a:xfrm>
            <a:off x="6729153" y="249106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5" name="object 165"/>
          <p:cNvSpPr/>
          <p:nvPr/>
        </p:nvSpPr>
        <p:spPr>
          <a:xfrm>
            <a:off x="6400800" y="2476947"/>
            <a:ext cx="216130" cy="32273"/>
          </a:xfrm>
          <a:prstGeom prst="rect">
            <a:avLst/>
          </a:prstGeom>
          <a:blipFill>
            <a:blip r:embed="rId28" cstate="print"/>
            <a:stretch>
              <a:fillRect/>
            </a:stretch>
          </a:blipFill>
        </p:spPr>
        <p:txBody>
          <a:bodyPr wrap="square" lIns="0" tIns="0" rIns="0" bIns="0" rtlCol="0"/>
          <a:lstStyle/>
          <a:p>
            <a:endParaRPr/>
          </a:p>
        </p:txBody>
      </p:sp>
      <p:sp>
        <p:nvSpPr>
          <p:cNvPr id="166" name="object 166"/>
          <p:cNvSpPr/>
          <p:nvPr/>
        </p:nvSpPr>
        <p:spPr>
          <a:xfrm>
            <a:off x="1886989" y="249510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7" name="object 167"/>
          <p:cNvSpPr/>
          <p:nvPr/>
        </p:nvSpPr>
        <p:spPr>
          <a:xfrm>
            <a:off x="6729153" y="249510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8" name="object 168"/>
          <p:cNvSpPr/>
          <p:nvPr/>
        </p:nvSpPr>
        <p:spPr>
          <a:xfrm>
            <a:off x="1886989" y="249913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9" name="object 169"/>
          <p:cNvSpPr/>
          <p:nvPr/>
        </p:nvSpPr>
        <p:spPr>
          <a:xfrm>
            <a:off x="6729153" y="249913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0" name="object 170"/>
          <p:cNvSpPr/>
          <p:nvPr/>
        </p:nvSpPr>
        <p:spPr>
          <a:xfrm>
            <a:off x="1886989" y="250317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1" name="object 171"/>
          <p:cNvSpPr/>
          <p:nvPr/>
        </p:nvSpPr>
        <p:spPr>
          <a:xfrm>
            <a:off x="6729153" y="250317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2" name="object 172"/>
          <p:cNvSpPr/>
          <p:nvPr/>
        </p:nvSpPr>
        <p:spPr>
          <a:xfrm>
            <a:off x="1886989" y="25072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3" name="object 173"/>
          <p:cNvSpPr/>
          <p:nvPr/>
        </p:nvSpPr>
        <p:spPr>
          <a:xfrm>
            <a:off x="6729153" y="25072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4" name="object 174"/>
          <p:cNvSpPr/>
          <p:nvPr/>
        </p:nvSpPr>
        <p:spPr>
          <a:xfrm>
            <a:off x="1886989" y="251123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5" name="object 175"/>
          <p:cNvSpPr/>
          <p:nvPr/>
        </p:nvSpPr>
        <p:spPr>
          <a:xfrm>
            <a:off x="6729153" y="251123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6" name="object 176"/>
          <p:cNvSpPr/>
          <p:nvPr/>
        </p:nvSpPr>
        <p:spPr>
          <a:xfrm>
            <a:off x="1886989" y="251527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7" name="object 177"/>
          <p:cNvSpPr/>
          <p:nvPr/>
        </p:nvSpPr>
        <p:spPr>
          <a:xfrm>
            <a:off x="6729153" y="251527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8" name="object 178"/>
          <p:cNvSpPr/>
          <p:nvPr/>
        </p:nvSpPr>
        <p:spPr>
          <a:xfrm>
            <a:off x="1886989" y="251930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9" name="object 179"/>
          <p:cNvSpPr/>
          <p:nvPr/>
        </p:nvSpPr>
        <p:spPr>
          <a:xfrm>
            <a:off x="6729153" y="251930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0" name="object 180"/>
          <p:cNvSpPr/>
          <p:nvPr/>
        </p:nvSpPr>
        <p:spPr>
          <a:xfrm>
            <a:off x="1886989" y="252334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1" name="object 181"/>
          <p:cNvSpPr/>
          <p:nvPr/>
        </p:nvSpPr>
        <p:spPr>
          <a:xfrm>
            <a:off x="6380017" y="2509220"/>
            <a:ext cx="33251" cy="20171"/>
          </a:xfrm>
          <a:prstGeom prst="rect">
            <a:avLst/>
          </a:prstGeom>
          <a:blipFill>
            <a:blip r:embed="rId29" cstate="print"/>
            <a:stretch>
              <a:fillRect/>
            </a:stretch>
          </a:blipFill>
        </p:spPr>
        <p:txBody>
          <a:bodyPr wrap="square" lIns="0" tIns="0" rIns="0" bIns="0" rtlCol="0"/>
          <a:lstStyle/>
          <a:p>
            <a:endParaRPr/>
          </a:p>
        </p:txBody>
      </p:sp>
      <p:sp>
        <p:nvSpPr>
          <p:cNvPr id="182" name="object 182"/>
          <p:cNvSpPr/>
          <p:nvPr/>
        </p:nvSpPr>
        <p:spPr>
          <a:xfrm>
            <a:off x="6729153" y="252334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3" name="object 183"/>
          <p:cNvSpPr/>
          <p:nvPr/>
        </p:nvSpPr>
        <p:spPr>
          <a:xfrm>
            <a:off x="1886989" y="252737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4" name="object 184"/>
          <p:cNvSpPr/>
          <p:nvPr/>
        </p:nvSpPr>
        <p:spPr>
          <a:xfrm>
            <a:off x="6729153" y="252737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5" name="object 185"/>
          <p:cNvSpPr/>
          <p:nvPr/>
        </p:nvSpPr>
        <p:spPr>
          <a:xfrm>
            <a:off x="1886989" y="253140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6" name="object 186"/>
          <p:cNvSpPr/>
          <p:nvPr/>
        </p:nvSpPr>
        <p:spPr>
          <a:xfrm>
            <a:off x="6729153" y="253140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7" name="object 187"/>
          <p:cNvSpPr/>
          <p:nvPr/>
        </p:nvSpPr>
        <p:spPr>
          <a:xfrm>
            <a:off x="1886989" y="25354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8" name="object 188"/>
          <p:cNvSpPr/>
          <p:nvPr/>
        </p:nvSpPr>
        <p:spPr>
          <a:xfrm>
            <a:off x="6729153" y="25354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9" name="object 189"/>
          <p:cNvSpPr/>
          <p:nvPr/>
        </p:nvSpPr>
        <p:spPr>
          <a:xfrm>
            <a:off x="1886989" y="253947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0" name="object 190"/>
          <p:cNvSpPr/>
          <p:nvPr/>
        </p:nvSpPr>
        <p:spPr>
          <a:xfrm>
            <a:off x="6729153" y="253947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1" name="object 191"/>
          <p:cNvSpPr/>
          <p:nvPr/>
        </p:nvSpPr>
        <p:spPr>
          <a:xfrm>
            <a:off x="1886989" y="25435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2" name="object 192"/>
          <p:cNvSpPr/>
          <p:nvPr/>
        </p:nvSpPr>
        <p:spPr>
          <a:xfrm>
            <a:off x="6363392" y="2529392"/>
            <a:ext cx="29095" cy="24205"/>
          </a:xfrm>
          <a:prstGeom prst="rect">
            <a:avLst/>
          </a:prstGeom>
          <a:blipFill>
            <a:blip r:embed="rId30" cstate="print"/>
            <a:stretch>
              <a:fillRect/>
            </a:stretch>
          </a:blipFill>
        </p:spPr>
        <p:txBody>
          <a:bodyPr wrap="square" lIns="0" tIns="0" rIns="0" bIns="0" rtlCol="0"/>
          <a:lstStyle/>
          <a:p>
            <a:endParaRPr/>
          </a:p>
        </p:txBody>
      </p:sp>
      <p:sp>
        <p:nvSpPr>
          <p:cNvPr id="193" name="object 193"/>
          <p:cNvSpPr/>
          <p:nvPr/>
        </p:nvSpPr>
        <p:spPr>
          <a:xfrm>
            <a:off x="6729153" y="25435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4" name="object 194"/>
          <p:cNvSpPr/>
          <p:nvPr/>
        </p:nvSpPr>
        <p:spPr>
          <a:xfrm>
            <a:off x="1886989" y="254754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5" name="object 195"/>
          <p:cNvSpPr/>
          <p:nvPr/>
        </p:nvSpPr>
        <p:spPr>
          <a:xfrm>
            <a:off x="6729153" y="254754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6" name="object 196"/>
          <p:cNvSpPr/>
          <p:nvPr/>
        </p:nvSpPr>
        <p:spPr>
          <a:xfrm>
            <a:off x="1886989" y="255157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7" name="object 197"/>
          <p:cNvSpPr/>
          <p:nvPr/>
        </p:nvSpPr>
        <p:spPr>
          <a:xfrm>
            <a:off x="6729153" y="255157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8" name="object 198"/>
          <p:cNvSpPr/>
          <p:nvPr/>
        </p:nvSpPr>
        <p:spPr>
          <a:xfrm>
            <a:off x="1886989" y="255561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9" name="object 199"/>
          <p:cNvSpPr/>
          <p:nvPr/>
        </p:nvSpPr>
        <p:spPr>
          <a:xfrm>
            <a:off x="6729153" y="255561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0" name="object 200"/>
          <p:cNvSpPr/>
          <p:nvPr/>
        </p:nvSpPr>
        <p:spPr>
          <a:xfrm>
            <a:off x="1886989" y="255964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1" name="object 201"/>
          <p:cNvSpPr/>
          <p:nvPr/>
        </p:nvSpPr>
        <p:spPr>
          <a:xfrm>
            <a:off x="6729153" y="255964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2" name="object 202"/>
          <p:cNvSpPr/>
          <p:nvPr/>
        </p:nvSpPr>
        <p:spPr>
          <a:xfrm>
            <a:off x="1886989" y="256368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3" name="object 203"/>
          <p:cNvSpPr/>
          <p:nvPr/>
        </p:nvSpPr>
        <p:spPr>
          <a:xfrm>
            <a:off x="6729153" y="256368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4" name="object 204"/>
          <p:cNvSpPr/>
          <p:nvPr/>
        </p:nvSpPr>
        <p:spPr>
          <a:xfrm>
            <a:off x="1886989" y="25677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5" name="object 205"/>
          <p:cNvSpPr/>
          <p:nvPr/>
        </p:nvSpPr>
        <p:spPr>
          <a:xfrm>
            <a:off x="6342610" y="2553596"/>
            <a:ext cx="33251" cy="20171"/>
          </a:xfrm>
          <a:prstGeom prst="rect">
            <a:avLst/>
          </a:prstGeom>
          <a:blipFill>
            <a:blip r:embed="rId31" cstate="print"/>
            <a:stretch>
              <a:fillRect/>
            </a:stretch>
          </a:blipFill>
        </p:spPr>
        <p:txBody>
          <a:bodyPr wrap="square" lIns="0" tIns="0" rIns="0" bIns="0" rtlCol="0"/>
          <a:lstStyle/>
          <a:p>
            <a:endParaRPr/>
          </a:p>
        </p:txBody>
      </p:sp>
      <p:sp>
        <p:nvSpPr>
          <p:cNvPr id="206" name="object 206"/>
          <p:cNvSpPr/>
          <p:nvPr/>
        </p:nvSpPr>
        <p:spPr>
          <a:xfrm>
            <a:off x="6729153" y="25677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7" name="object 207"/>
          <p:cNvSpPr/>
          <p:nvPr/>
        </p:nvSpPr>
        <p:spPr>
          <a:xfrm>
            <a:off x="1886989" y="257175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8" name="object 208"/>
          <p:cNvSpPr/>
          <p:nvPr/>
        </p:nvSpPr>
        <p:spPr>
          <a:xfrm>
            <a:off x="6729153" y="257175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9" name="object 209"/>
          <p:cNvSpPr/>
          <p:nvPr/>
        </p:nvSpPr>
        <p:spPr>
          <a:xfrm>
            <a:off x="1886989" y="257578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0" name="object 210"/>
          <p:cNvSpPr/>
          <p:nvPr/>
        </p:nvSpPr>
        <p:spPr>
          <a:xfrm>
            <a:off x="6729153" y="257578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1" name="object 211"/>
          <p:cNvSpPr/>
          <p:nvPr/>
        </p:nvSpPr>
        <p:spPr>
          <a:xfrm>
            <a:off x="1886989" y="257981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2" name="object 212"/>
          <p:cNvSpPr/>
          <p:nvPr/>
        </p:nvSpPr>
        <p:spPr>
          <a:xfrm>
            <a:off x="6729153" y="257981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3" name="object 213"/>
          <p:cNvSpPr/>
          <p:nvPr/>
        </p:nvSpPr>
        <p:spPr>
          <a:xfrm>
            <a:off x="1886989" y="258385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4" name="object 214"/>
          <p:cNvSpPr/>
          <p:nvPr/>
        </p:nvSpPr>
        <p:spPr>
          <a:xfrm>
            <a:off x="6729153" y="258385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5" name="object 215"/>
          <p:cNvSpPr/>
          <p:nvPr/>
        </p:nvSpPr>
        <p:spPr>
          <a:xfrm>
            <a:off x="1886989" y="258788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6" name="object 216"/>
          <p:cNvSpPr/>
          <p:nvPr/>
        </p:nvSpPr>
        <p:spPr>
          <a:xfrm>
            <a:off x="6325985" y="2573766"/>
            <a:ext cx="33251" cy="24205"/>
          </a:xfrm>
          <a:prstGeom prst="rect">
            <a:avLst/>
          </a:prstGeom>
          <a:blipFill>
            <a:blip r:embed="rId32" cstate="print"/>
            <a:stretch>
              <a:fillRect/>
            </a:stretch>
          </a:blipFill>
        </p:spPr>
        <p:txBody>
          <a:bodyPr wrap="square" lIns="0" tIns="0" rIns="0" bIns="0" rtlCol="0"/>
          <a:lstStyle/>
          <a:p>
            <a:endParaRPr/>
          </a:p>
        </p:txBody>
      </p:sp>
      <p:sp>
        <p:nvSpPr>
          <p:cNvPr id="217" name="object 217"/>
          <p:cNvSpPr/>
          <p:nvPr/>
        </p:nvSpPr>
        <p:spPr>
          <a:xfrm>
            <a:off x="6729153" y="258788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8" name="object 218"/>
          <p:cNvSpPr/>
          <p:nvPr/>
        </p:nvSpPr>
        <p:spPr>
          <a:xfrm>
            <a:off x="1529541" y="2577800"/>
            <a:ext cx="211974" cy="24205"/>
          </a:xfrm>
          <a:prstGeom prst="rect">
            <a:avLst/>
          </a:prstGeom>
          <a:blipFill>
            <a:blip r:embed="rId33" cstate="print"/>
            <a:stretch>
              <a:fillRect/>
            </a:stretch>
          </a:blipFill>
        </p:spPr>
        <p:txBody>
          <a:bodyPr wrap="square" lIns="0" tIns="0" rIns="0" bIns="0" rtlCol="0"/>
          <a:lstStyle/>
          <a:p>
            <a:endParaRPr/>
          </a:p>
        </p:txBody>
      </p:sp>
      <p:sp>
        <p:nvSpPr>
          <p:cNvPr id="219" name="object 219"/>
          <p:cNvSpPr/>
          <p:nvPr/>
        </p:nvSpPr>
        <p:spPr>
          <a:xfrm>
            <a:off x="1886989" y="259192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0" name="object 220"/>
          <p:cNvSpPr/>
          <p:nvPr/>
        </p:nvSpPr>
        <p:spPr>
          <a:xfrm>
            <a:off x="6729153" y="259192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1" name="object 221"/>
          <p:cNvSpPr/>
          <p:nvPr/>
        </p:nvSpPr>
        <p:spPr>
          <a:xfrm>
            <a:off x="6882938" y="2577800"/>
            <a:ext cx="286788" cy="24205"/>
          </a:xfrm>
          <a:prstGeom prst="rect">
            <a:avLst/>
          </a:prstGeom>
          <a:blipFill>
            <a:blip r:embed="rId34" cstate="print"/>
            <a:stretch>
              <a:fillRect/>
            </a:stretch>
          </a:blipFill>
        </p:spPr>
        <p:txBody>
          <a:bodyPr wrap="square" lIns="0" tIns="0" rIns="0" bIns="0" rtlCol="0"/>
          <a:lstStyle/>
          <a:p>
            <a:endParaRPr/>
          </a:p>
        </p:txBody>
      </p:sp>
      <p:sp>
        <p:nvSpPr>
          <p:cNvPr id="222" name="object 222"/>
          <p:cNvSpPr/>
          <p:nvPr/>
        </p:nvSpPr>
        <p:spPr>
          <a:xfrm>
            <a:off x="1886989" y="259595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3" name="object 223"/>
          <p:cNvSpPr/>
          <p:nvPr/>
        </p:nvSpPr>
        <p:spPr>
          <a:xfrm>
            <a:off x="6729153" y="259595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4" name="object 224"/>
          <p:cNvSpPr/>
          <p:nvPr/>
        </p:nvSpPr>
        <p:spPr>
          <a:xfrm>
            <a:off x="1886989" y="25999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5" name="object 225"/>
          <p:cNvSpPr/>
          <p:nvPr/>
        </p:nvSpPr>
        <p:spPr>
          <a:xfrm>
            <a:off x="6729153" y="25999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6" name="object 226"/>
          <p:cNvSpPr/>
          <p:nvPr/>
        </p:nvSpPr>
        <p:spPr>
          <a:xfrm>
            <a:off x="1886989" y="260402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7" name="object 227"/>
          <p:cNvSpPr/>
          <p:nvPr/>
        </p:nvSpPr>
        <p:spPr>
          <a:xfrm>
            <a:off x="6729153" y="260402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8" name="object 228"/>
          <p:cNvSpPr/>
          <p:nvPr/>
        </p:nvSpPr>
        <p:spPr>
          <a:xfrm>
            <a:off x="1886989" y="26080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9" name="object 229"/>
          <p:cNvSpPr/>
          <p:nvPr/>
        </p:nvSpPr>
        <p:spPr>
          <a:xfrm>
            <a:off x="6421582" y="26080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0" name="object 230"/>
          <p:cNvSpPr/>
          <p:nvPr/>
        </p:nvSpPr>
        <p:spPr>
          <a:xfrm>
            <a:off x="6729153" y="26080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1" name="object 231"/>
          <p:cNvSpPr/>
          <p:nvPr/>
        </p:nvSpPr>
        <p:spPr>
          <a:xfrm>
            <a:off x="1633450" y="2597971"/>
            <a:ext cx="112222" cy="20171"/>
          </a:xfrm>
          <a:prstGeom prst="rect">
            <a:avLst/>
          </a:prstGeom>
          <a:blipFill>
            <a:blip r:embed="rId35" cstate="print"/>
            <a:stretch>
              <a:fillRect/>
            </a:stretch>
          </a:blipFill>
        </p:spPr>
        <p:txBody>
          <a:bodyPr wrap="square" lIns="0" tIns="0" rIns="0" bIns="0" rtlCol="0"/>
          <a:lstStyle/>
          <a:p>
            <a:endParaRPr/>
          </a:p>
        </p:txBody>
      </p:sp>
      <p:sp>
        <p:nvSpPr>
          <p:cNvPr id="232" name="object 232"/>
          <p:cNvSpPr/>
          <p:nvPr/>
        </p:nvSpPr>
        <p:spPr>
          <a:xfrm>
            <a:off x="6309359" y="2597971"/>
            <a:ext cx="29095" cy="20171"/>
          </a:xfrm>
          <a:prstGeom prst="rect">
            <a:avLst/>
          </a:prstGeom>
          <a:blipFill>
            <a:blip r:embed="rId36" cstate="print"/>
            <a:stretch>
              <a:fillRect/>
            </a:stretch>
          </a:blipFill>
        </p:spPr>
        <p:txBody>
          <a:bodyPr wrap="square" lIns="0" tIns="0" rIns="0" bIns="0" rtlCol="0"/>
          <a:lstStyle/>
          <a:p>
            <a:endParaRPr/>
          </a:p>
        </p:txBody>
      </p:sp>
      <p:sp>
        <p:nvSpPr>
          <p:cNvPr id="233" name="object 233"/>
          <p:cNvSpPr/>
          <p:nvPr/>
        </p:nvSpPr>
        <p:spPr>
          <a:xfrm>
            <a:off x="6878781" y="2597971"/>
            <a:ext cx="295102" cy="24205"/>
          </a:xfrm>
          <a:prstGeom prst="rect">
            <a:avLst/>
          </a:prstGeom>
          <a:blipFill>
            <a:blip r:embed="rId37" cstate="print"/>
            <a:stretch>
              <a:fillRect/>
            </a:stretch>
          </a:blipFill>
        </p:spPr>
        <p:txBody>
          <a:bodyPr wrap="square" lIns="0" tIns="0" rIns="0" bIns="0" rtlCol="0"/>
          <a:lstStyle/>
          <a:p>
            <a:endParaRPr/>
          </a:p>
        </p:txBody>
      </p:sp>
      <p:sp>
        <p:nvSpPr>
          <p:cNvPr id="234" name="object 234"/>
          <p:cNvSpPr/>
          <p:nvPr/>
        </p:nvSpPr>
        <p:spPr>
          <a:xfrm>
            <a:off x="1841269" y="2610073"/>
            <a:ext cx="4937759" cy="24205"/>
          </a:xfrm>
          <a:prstGeom prst="rect">
            <a:avLst/>
          </a:prstGeom>
          <a:blipFill>
            <a:blip r:embed="rId38" cstate="print"/>
            <a:stretch>
              <a:fillRect/>
            </a:stretch>
          </a:blipFill>
        </p:spPr>
        <p:txBody>
          <a:bodyPr wrap="square" lIns="0" tIns="0" rIns="0" bIns="0" rtlCol="0"/>
          <a:lstStyle/>
          <a:p>
            <a:endParaRPr/>
          </a:p>
        </p:txBody>
      </p:sp>
      <p:sp>
        <p:nvSpPr>
          <p:cNvPr id="235" name="object 235"/>
          <p:cNvSpPr/>
          <p:nvPr/>
        </p:nvSpPr>
        <p:spPr>
          <a:xfrm>
            <a:off x="1886989" y="263629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6" name="object 236"/>
          <p:cNvSpPr/>
          <p:nvPr/>
        </p:nvSpPr>
        <p:spPr>
          <a:xfrm>
            <a:off x="1608513" y="2614107"/>
            <a:ext cx="137160" cy="40341"/>
          </a:xfrm>
          <a:prstGeom prst="rect">
            <a:avLst/>
          </a:prstGeom>
          <a:blipFill>
            <a:blip r:embed="rId39" cstate="print"/>
            <a:stretch>
              <a:fillRect/>
            </a:stretch>
          </a:blipFill>
        </p:spPr>
        <p:txBody>
          <a:bodyPr wrap="square" lIns="0" tIns="0" rIns="0" bIns="0" rtlCol="0"/>
          <a:lstStyle/>
          <a:p>
            <a:endParaRPr/>
          </a:p>
        </p:txBody>
      </p:sp>
      <p:sp>
        <p:nvSpPr>
          <p:cNvPr id="237" name="object 237"/>
          <p:cNvSpPr/>
          <p:nvPr/>
        </p:nvSpPr>
        <p:spPr>
          <a:xfrm>
            <a:off x="6878781" y="2618141"/>
            <a:ext cx="295102" cy="28239"/>
          </a:xfrm>
          <a:prstGeom prst="rect">
            <a:avLst/>
          </a:prstGeom>
          <a:blipFill>
            <a:blip r:embed="rId40" cstate="print"/>
            <a:stretch>
              <a:fillRect/>
            </a:stretch>
          </a:blipFill>
        </p:spPr>
        <p:txBody>
          <a:bodyPr wrap="square" lIns="0" tIns="0" rIns="0" bIns="0" rtlCol="0"/>
          <a:lstStyle/>
          <a:p>
            <a:endParaRPr/>
          </a:p>
        </p:txBody>
      </p:sp>
      <p:sp>
        <p:nvSpPr>
          <p:cNvPr id="238" name="object 238"/>
          <p:cNvSpPr/>
          <p:nvPr/>
        </p:nvSpPr>
        <p:spPr>
          <a:xfrm>
            <a:off x="6421582" y="26362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9" name="object 239"/>
          <p:cNvSpPr/>
          <p:nvPr/>
        </p:nvSpPr>
        <p:spPr>
          <a:xfrm>
            <a:off x="6729153" y="263629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0" name="object 240"/>
          <p:cNvSpPr/>
          <p:nvPr/>
        </p:nvSpPr>
        <p:spPr>
          <a:xfrm>
            <a:off x="6288578" y="2634279"/>
            <a:ext cx="24937" cy="8068"/>
          </a:xfrm>
          <a:prstGeom prst="rect">
            <a:avLst/>
          </a:prstGeom>
          <a:blipFill>
            <a:blip r:embed="rId41" cstate="print"/>
            <a:stretch>
              <a:fillRect/>
            </a:stretch>
          </a:blipFill>
        </p:spPr>
        <p:txBody>
          <a:bodyPr wrap="square" lIns="0" tIns="0" rIns="0" bIns="0" rtlCol="0"/>
          <a:lstStyle/>
          <a:p>
            <a:endParaRPr/>
          </a:p>
        </p:txBody>
      </p:sp>
      <p:sp>
        <p:nvSpPr>
          <p:cNvPr id="241" name="object 241"/>
          <p:cNvSpPr/>
          <p:nvPr/>
        </p:nvSpPr>
        <p:spPr>
          <a:xfrm>
            <a:off x="1886989" y="264032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2" name="object 242"/>
          <p:cNvSpPr/>
          <p:nvPr/>
        </p:nvSpPr>
        <p:spPr>
          <a:xfrm>
            <a:off x="6421582" y="26403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3" name="object 243"/>
          <p:cNvSpPr/>
          <p:nvPr/>
        </p:nvSpPr>
        <p:spPr>
          <a:xfrm>
            <a:off x="6729153" y="264032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4" name="object 244"/>
          <p:cNvSpPr/>
          <p:nvPr/>
        </p:nvSpPr>
        <p:spPr>
          <a:xfrm>
            <a:off x="1886989" y="264436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5" name="object 245"/>
          <p:cNvSpPr/>
          <p:nvPr/>
        </p:nvSpPr>
        <p:spPr>
          <a:xfrm>
            <a:off x="6421582" y="26443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6" name="object 246"/>
          <p:cNvSpPr/>
          <p:nvPr/>
        </p:nvSpPr>
        <p:spPr>
          <a:xfrm>
            <a:off x="6729153" y="26443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7" name="object 247"/>
          <p:cNvSpPr/>
          <p:nvPr/>
        </p:nvSpPr>
        <p:spPr>
          <a:xfrm>
            <a:off x="1529541" y="2602005"/>
            <a:ext cx="211974" cy="64546"/>
          </a:xfrm>
          <a:prstGeom prst="rect">
            <a:avLst/>
          </a:prstGeom>
          <a:blipFill>
            <a:blip r:embed="rId42" cstate="print"/>
            <a:stretch>
              <a:fillRect/>
            </a:stretch>
          </a:blipFill>
        </p:spPr>
        <p:txBody>
          <a:bodyPr wrap="square" lIns="0" tIns="0" rIns="0" bIns="0" rtlCol="0"/>
          <a:lstStyle/>
          <a:p>
            <a:endParaRPr/>
          </a:p>
        </p:txBody>
      </p:sp>
      <p:sp>
        <p:nvSpPr>
          <p:cNvPr id="248" name="object 248"/>
          <p:cNvSpPr/>
          <p:nvPr/>
        </p:nvSpPr>
        <p:spPr>
          <a:xfrm>
            <a:off x="1886989" y="264839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9" name="object 249"/>
          <p:cNvSpPr/>
          <p:nvPr/>
        </p:nvSpPr>
        <p:spPr>
          <a:xfrm>
            <a:off x="6421582" y="26483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0" name="object 250"/>
          <p:cNvSpPr/>
          <p:nvPr/>
        </p:nvSpPr>
        <p:spPr>
          <a:xfrm>
            <a:off x="6729153" y="264839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1" name="object 251"/>
          <p:cNvSpPr/>
          <p:nvPr/>
        </p:nvSpPr>
        <p:spPr>
          <a:xfrm>
            <a:off x="6878781" y="2646381"/>
            <a:ext cx="295101" cy="8068"/>
          </a:xfrm>
          <a:prstGeom prst="rect">
            <a:avLst/>
          </a:prstGeom>
          <a:blipFill>
            <a:blip r:embed="rId43" cstate="print"/>
            <a:stretch>
              <a:fillRect/>
            </a:stretch>
          </a:blipFill>
        </p:spPr>
        <p:txBody>
          <a:bodyPr wrap="square" lIns="0" tIns="0" rIns="0" bIns="0" rtlCol="0"/>
          <a:lstStyle/>
          <a:p>
            <a:endParaRPr/>
          </a:p>
        </p:txBody>
      </p:sp>
      <p:sp>
        <p:nvSpPr>
          <p:cNvPr id="252" name="object 252"/>
          <p:cNvSpPr/>
          <p:nvPr/>
        </p:nvSpPr>
        <p:spPr>
          <a:xfrm>
            <a:off x="1679171" y="2652431"/>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253" name="object 253"/>
          <p:cNvSpPr/>
          <p:nvPr/>
        </p:nvSpPr>
        <p:spPr>
          <a:xfrm>
            <a:off x="1886989" y="265243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4" name="object 254"/>
          <p:cNvSpPr/>
          <p:nvPr/>
        </p:nvSpPr>
        <p:spPr>
          <a:xfrm>
            <a:off x="6421582" y="26524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5" name="object 255"/>
          <p:cNvSpPr/>
          <p:nvPr/>
        </p:nvSpPr>
        <p:spPr>
          <a:xfrm>
            <a:off x="6729153" y="265243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6" name="object 256"/>
          <p:cNvSpPr/>
          <p:nvPr/>
        </p:nvSpPr>
        <p:spPr>
          <a:xfrm>
            <a:off x="1886989" y="265646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7" name="object 257"/>
          <p:cNvSpPr/>
          <p:nvPr/>
        </p:nvSpPr>
        <p:spPr>
          <a:xfrm>
            <a:off x="6421582" y="26564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8" name="object 258"/>
          <p:cNvSpPr/>
          <p:nvPr/>
        </p:nvSpPr>
        <p:spPr>
          <a:xfrm>
            <a:off x="6729153" y="265646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9" name="object 259"/>
          <p:cNvSpPr/>
          <p:nvPr/>
        </p:nvSpPr>
        <p:spPr>
          <a:xfrm>
            <a:off x="1886989" y="266050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0" name="object 260"/>
          <p:cNvSpPr/>
          <p:nvPr/>
        </p:nvSpPr>
        <p:spPr>
          <a:xfrm>
            <a:off x="6421582" y="266050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1" name="object 261"/>
          <p:cNvSpPr/>
          <p:nvPr/>
        </p:nvSpPr>
        <p:spPr>
          <a:xfrm>
            <a:off x="6729153" y="266050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2" name="object 262"/>
          <p:cNvSpPr/>
          <p:nvPr/>
        </p:nvSpPr>
        <p:spPr>
          <a:xfrm>
            <a:off x="1886989" y="266453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3" name="object 263"/>
          <p:cNvSpPr/>
          <p:nvPr/>
        </p:nvSpPr>
        <p:spPr>
          <a:xfrm>
            <a:off x="6878781" y="2650415"/>
            <a:ext cx="290945" cy="28239"/>
          </a:xfrm>
          <a:prstGeom prst="rect">
            <a:avLst/>
          </a:prstGeom>
          <a:blipFill>
            <a:blip r:embed="rId44" cstate="print"/>
            <a:stretch>
              <a:fillRect/>
            </a:stretch>
          </a:blipFill>
        </p:spPr>
        <p:txBody>
          <a:bodyPr wrap="square" lIns="0" tIns="0" rIns="0" bIns="0" rtlCol="0"/>
          <a:lstStyle/>
          <a:p>
            <a:endParaRPr/>
          </a:p>
        </p:txBody>
      </p:sp>
      <p:sp>
        <p:nvSpPr>
          <p:cNvPr id="264" name="object 264"/>
          <p:cNvSpPr/>
          <p:nvPr/>
        </p:nvSpPr>
        <p:spPr>
          <a:xfrm>
            <a:off x="6421582" y="26645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5" name="object 265"/>
          <p:cNvSpPr/>
          <p:nvPr/>
        </p:nvSpPr>
        <p:spPr>
          <a:xfrm>
            <a:off x="6729153" y="266453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6" name="object 266"/>
          <p:cNvSpPr/>
          <p:nvPr/>
        </p:nvSpPr>
        <p:spPr>
          <a:xfrm>
            <a:off x="6247014" y="2642347"/>
            <a:ext cx="54033" cy="48409"/>
          </a:xfrm>
          <a:prstGeom prst="rect">
            <a:avLst/>
          </a:prstGeom>
          <a:blipFill>
            <a:blip r:embed="rId45" cstate="print"/>
            <a:stretch>
              <a:fillRect/>
            </a:stretch>
          </a:blipFill>
        </p:spPr>
        <p:txBody>
          <a:bodyPr wrap="square" lIns="0" tIns="0" rIns="0" bIns="0" rtlCol="0"/>
          <a:lstStyle/>
          <a:p>
            <a:endParaRPr/>
          </a:p>
        </p:txBody>
      </p:sp>
      <p:sp>
        <p:nvSpPr>
          <p:cNvPr id="267" name="object 267"/>
          <p:cNvSpPr/>
          <p:nvPr/>
        </p:nvSpPr>
        <p:spPr>
          <a:xfrm>
            <a:off x="1529541" y="2668568"/>
            <a:ext cx="54264" cy="0"/>
          </a:xfrm>
          <a:custGeom>
            <a:avLst/>
            <a:gdLst/>
            <a:ahLst/>
            <a:cxnLst/>
            <a:rect l="l" t="t" r="r" b="b"/>
            <a:pathLst>
              <a:path w="59689">
                <a:moveTo>
                  <a:pt x="0" y="0"/>
                </a:moveTo>
                <a:lnTo>
                  <a:pt x="59435" y="0"/>
                </a:lnTo>
              </a:path>
            </a:pathLst>
          </a:custGeom>
          <a:ln w="4572">
            <a:solidFill>
              <a:srgbClr val="7B7B7B"/>
            </a:solidFill>
          </a:ln>
        </p:spPr>
        <p:txBody>
          <a:bodyPr wrap="square" lIns="0" tIns="0" rIns="0" bIns="0" rtlCol="0"/>
          <a:lstStyle/>
          <a:p>
            <a:endParaRPr/>
          </a:p>
        </p:txBody>
      </p:sp>
      <p:sp>
        <p:nvSpPr>
          <p:cNvPr id="268" name="object 268"/>
          <p:cNvSpPr/>
          <p:nvPr/>
        </p:nvSpPr>
        <p:spPr>
          <a:xfrm>
            <a:off x="1886989" y="266856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9" name="object 269"/>
          <p:cNvSpPr/>
          <p:nvPr/>
        </p:nvSpPr>
        <p:spPr>
          <a:xfrm>
            <a:off x="6421582" y="26685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0" name="object 270"/>
          <p:cNvSpPr/>
          <p:nvPr/>
        </p:nvSpPr>
        <p:spPr>
          <a:xfrm>
            <a:off x="1604356" y="2666552"/>
            <a:ext cx="124691" cy="12102"/>
          </a:xfrm>
          <a:prstGeom prst="rect">
            <a:avLst/>
          </a:prstGeom>
          <a:blipFill>
            <a:blip r:embed="rId46" cstate="print"/>
            <a:stretch>
              <a:fillRect/>
            </a:stretch>
          </a:blipFill>
        </p:spPr>
        <p:txBody>
          <a:bodyPr wrap="square" lIns="0" tIns="0" rIns="0" bIns="0" rtlCol="0"/>
          <a:lstStyle/>
          <a:p>
            <a:endParaRPr/>
          </a:p>
        </p:txBody>
      </p:sp>
      <p:sp>
        <p:nvSpPr>
          <p:cNvPr id="271" name="object 271"/>
          <p:cNvSpPr/>
          <p:nvPr/>
        </p:nvSpPr>
        <p:spPr>
          <a:xfrm>
            <a:off x="6729153" y="266856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2" name="object 272"/>
          <p:cNvSpPr/>
          <p:nvPr/>
        </p:nvSpPr>
        <p:spPr>
          <a:xfrm>
            <a:off x="1886989" y="267260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3" name="object 273"/>
          <p:cNvSpPr/>
          <p:nvPr/>
        </p:nvSpPr>
        <p:spPr>
          <a:xfrm>
            <a:off x="6421582" y="26726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4" name="object 274"/>
          <p:cNvSpPr/>
          <p:nvPr/>
        </p:nvSpPr>
        <p:spPr>
          <a:xfrm>
            <a:off x="6729153" y="267260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5" name="object 275"/>
          <p:cNvSpPr/>
          <p:nvPr/>
        </p:nvSpPr>
        <p:spPr>
          <a:xfrm>
            <a:off x="1886989" y="267663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6" name="object 276"/>
          <p:cNvSpPr/>
          <p:nvPr/>
        </p:nvSpPr>
        <p:spPr>
          <a:xfrm>
            <a:off x="6421582" y="26766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7" name="object 277"/>
          <p:cNvSpPr/>
          <p:nvPr/>
        </p:nvSpPr>
        <p:spPr>
          <a:xfrm>
            <a:off x="6729153" y="267663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8" name="object 278"/>
          <p:cNvSpPr/>
          <p:nvPr/>
        </p:nvSpPr>
        <p:spPr>
          <a:xfrm>
            <a:off x="1886989" y="268067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9" name="object 279"/>
          <p:cNvSpPr/>
          <p:nvPr/>
        </p:nvSpPr>
        <p:spPr>
          <a:xfrm>
            <a:off x="6421582" y="26806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0" name="object 280"/>
          <p:cNvSpPr/>
          <p:nvPr/>
        </p:nvSpPr>
        <p:spPr>
          <a:xfrm>
            <a:off x="6729153" y="268067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1" name="object 281"/>
          <p:cNvSpPr/>
          <p:nvPr/>
        </p:nvSpPr>
        <p:spPr>
          <a:xfrm>
            <a:off x="1886989" y="268470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2" name="object 282"/>
          <p:cNvSpPr/>
          <p:nvPr/>
        </p:nvSpPr>
        <p:spPr>
          <a:xfrm>
            <a:off x="6421582" y="268470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3" name="object 283"/>
          <p:cNvSpPr/>
          <p:nvPr/>
        </p:nvSpPr>
        <p:spPr>
          <a:xfrm>
            <a:off x="6729153" y="268470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4" name="object 284"/>
          <p:cNvSpPr/>
          <p:nvPr/>
        </p:nvSpPr>
        <p:spPr>
          <a:xfrm>
            <a:off x="1886989" y="268873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5" name="object 285"/>
          <p:cNvSpPr/>
          <p:nvPr/>
        </p:nvSpPr>
        <p:spPr>
          <a:xfrm>
            <a:off x="6421582" y="26887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6" name="object 286"/>
          <p:cNvSpPr/>
          <p:nvPr/>
        </p:nvSpPr>
        <p:spPr>
          <a:xfrm>
            <a:off x="6729153" y="268873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7" name="object 287"/>
          <p:cNvSpPr/>
          <p:nvPr/>
        </p:nvSpPr>
        <p:spPr>
          <a:xfrm>
            <a:off x="1886989" y="269277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8" name="object 288"/>
          <p:cNvSpPr/>
          <p:nvPr/>
        </p:nvSpPr>
        <p:spPr>
          <a:xfrm>
            <a:off x="6421582" y="26927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9" name="object 289"/>
          <p:cNvSpPr/>
          <p:nvPr/>
        </p:nvSpPr>
        <p:spPr>
          <a:xfrm>
            <a:off x="6729153" y="269277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0" name="object 290"/>
          <p:cNvSpPr/>
          <p:nvPr/>
        </p:nvSpPr>
        <p:spPr>
          <a:xfrm>
            <a:off x="1886989" y="269680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1" name="object 291"/>
          <p:cNvSpPr/>
          <p:nvPr/>
        </p:nvSpPr>
        <p:spPr>
          <a:xfrm>
            <a:off x="6421582" y="269680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2" name="object 292"/>
          <p:cNvSpPr/>
          <p:nvPr/>
        </p:nvSpPr>
        <p:spPr>
          <a:xfrm>
            <a:off x="6729153" y="269680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3" name="object 293"/>
          <p:cNvSpPr/>
          <p:nvPr/>
        </p:nvSpPr>
        <p:spPr>
          <a:xfrm>
            <a:off x="1886989" y="27008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4" name="object 294"/>
          <p:cNvSpPr/>
          <p:nvPr/>
        </p:nvSpPr>
        <p:spPr>
          <a:xfrm>
            <a:off x="6421582" y="27008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5" name="object 295"/>
          <p:cNvSpPr/>
          <p:nvPr/>
        </p:nvSpPr>
        <p:spPr>
          <a:xfrm>
            <a:off x="6230389" y="2690755"/>
            <a:ext cx="33251" cy="20171"/>
          </a:xfrm>
          <a:prstGeom prst="rect">
            <a:avLst/>
          </a:prstGeom>
          <a:blipFill>
            <a:blip r:embed="rId47" cstate="print"/>
            <a:stretch>
              <a:fillRect/>
            </a:stretch>
          </a:blipFill>
        </p:spPr>
        <p:txBody>
          <a:bodyPr wrap="square" lIns="0" tIns="0" rIns="0" bIns="0" rtlCol="0"/>
          <a:lstStyle/>
          <a:p>
            <a:endParaRPr/>
          </a:p>
        </p:txBody>
      </p:sp>
      <p:sp>
        <p:nvSpPr>
          <p:cNvPr id="296" name="object 296"/>
          <p:cNvSpPr/>
          <p:nvPr/>
        </p:nvSpPr>
        <p:spPr>
          <a:xfrm>
            <a:off x="6729153" y="27008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7" name="object 297"/>
          <p:cNvSpPr/>
          <p:nvPr/>
        </p:nvSpPr>
        <p:spPr>
          <a:xfrm>
            <a:off x="1886989" y="270487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8" name="object 298"/>
          <p:cNvSpPr/>
          <p:nvPr/>
        </p:nvSpPr>
        <p:spPr>
          <a:xfrm>
            <a:off x="6421582" y="270487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9" name="object 299"/>
          <p:cNvSpPr/>
          <p:nvPr/>
        </p:nvSpPr>
        <p:spPr>
          <a:xfrm>
            <a:off x="6729153" y="270487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0" name="object 300"/>
          <p:cNvSpPr/>
          <p:nvPr/>
        </p:nvSpPr>
        <p:spPr>
          <a:xfrm>
            <a:off x="1886989" y="27089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1" name="object 301"/>
          <p:cNvSpPr/>
          <p:nvPr/>
        </p:nvSpPr>
        <p:spPr>
          <a:xfrm>
            <a:off x="6421582" y="27089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2" name="object 302"/>
          <p:cNvSpPr/>
          <p:nvPr/>
        </p:nvSpPr>
        <p:spPr>
          <a:xfrm>
            <a:off x="6729153" y="27089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3" name="object 303"/>
          <p:cNvSpPr/>
          <p:nvPr/>
        </p:nvSpPr>
        <p:spPr>
          <a:xfrm>
            <a:off x="1886989" y="271294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4" name="object 304"/>
          <p:cNvSpPr/>
          <p:nvPr/>
        </p:nvSpPr>
        <p:spPr>
          <a:xfrm>
            <a:off x="6421582" y="27129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5" name="object 305"/>
          <p:cNvSpPr/>
          <p:nvPr/>
        </p:nvSpPr>
        <p:spPr>
          <a:xfrm>
            <a:off x="6729153" y="271294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6" name="object 306"/>
          <p:cNvSpPr/>
          <p:nvPr/>
        </p:nvSpPr>
        <p:spPr>
          <a:xfrm>
            <a:off x="1886989" y="271697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7" name="object 307"/>
          <p:cNvSpPr/>
          <p:nvPr/>
        </p:nvSpPr>
        <p:spPr>
          <a:xfrm>
            <a:off x="6421582" y="271697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8" name="object 308"/>
          <p:cNvSpPr/>
          <p:nvPr/>
        </p:nvSpPr>
        <p:spPr>
          <a:xfrm>
            <a:off x="6729153" y="27169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9" name="object 309"/>
          <p:cNvSpPr/>
          <p:nvPr/>
        </p:nvSpPr>
        <p:spPr>
          <a:xfrm>
            <a:off x="1886989" y="272101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0" name="object 310"/>
          <p:cNvSpPr/>
          <p:nvPr/>
        </p:nvSpPr>
        <p:spPr>
          <a:xfrm>
            <a:off x="6421582" y="272101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1" name="object 311"/>
          <p:cNvSpPr/>
          <p:nvPr/>
        </p:nvSpPr>
        <p:spPr>
          <a:xfrm>
            <a:off x="6729153" y="272101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2" name="object 312"/>
          <p:cNvSpPr/>
          <p:nvPr/>
        </p:nvSpPr>
        <p:spPr>
          <a:xfrm>
            <a:off x="1886989" y="27250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3" name="object 313"/>
          <p:cNvSpPr/>
          <p:nvPr/>
        </p:nvSpPr>
        <p:spPr>
          <a:xfrm>
            <a:off x="6421582" y="27250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4" name="object 314"/>
          <p:cNvSpPr/>
          <p:nvPr/>
        </p:nvSpPr>
        <p:spPr>
          <a:xfrm>
            <a:off x="6209607" y="2710926"/>
            <a:ext cx="33251" cy="24205"/>
          </a:xfrm>
          <a:prstGeom prst="rect">
            <a:avLst/>
          </a:prstGeom>
          <a:blipFill>
            <a:blip r:embed="rId48" cstate="print"/>
            <a:stretch>
              <a:fillRect/>
            </a:stretch>
          </a:blipFill>
        </p:spPr>
        <p:txBody>
          <a:bodyPr wrap="square" lIns="0" tIns="0" rIns="0" bIns="0" rtlCol="0"/>
          <a:lstStyle/>
          <a:p>
            <a:endParaRPr/>
          </a:p>
        </p:txBody>
      </p:sp>
      <p:sp>
        <p:nvSpPr>
          <p:cNvPr id="315" name="object 315"/>
          <p:cNvSpPr/>
          <p:nvPr/>
        </p:nvSpPr>
        <p:spPr>
          <a:xfrm>
            <a:off x="6729153" y="27250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6" name="object 316"/>
          <p:cNvSpPr/>
          <p:nvPr/>
        </p:nvSpPr>
        <p:spPr>
          <a:xfrm>
            <a:off x="1886989" y="272908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7" name="object 317"/>
          <p:cNvSpPr/>
          <p:nvPr/>
        </p:nvSpPr>
        <p:spPr>
          <a:xfrm>
            <a:off x="6421582" y="272908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8" name="object 318"/>
          <p:cNvSpPr/>
          <p:nvPr/>
        </p:nvSpPr>
        <p:spPr>
          <a:xfrm>
            <a:off x="6729153" y="27290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9" name="object 319"/>
          <p:cNvSpPr/>
          <p:nvPr/>
        </p:nvSpPr>
        <p:spPr>
          <a:xfrm>
            <a:off x="1886989" y="273311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0" name="object 320"/>
          <p:cNvSpPr/>
          <p:nvPr/>
        </p:nvSpPr>
        <p:spPr>
          <a:xfrm>
            <a:off x="6421582" y="27331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1" name="object 321"/>
          <p:cNvSpPr/>
          <p:nvPr/>
        </p:nvSpPr>
        <p:spPr>
          <a:xfrm>
            <a:off x="6729153" y="273311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2" name="object 322"/>
          <p:cNvSpPr/>
          <p:nvPr/>
        </p:nvSpPr>
        <p:spPr>
          <a:xfrm>
            <a:off x="1886989" y="273714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3" name="object 323"/>
          <p:cNvSpPr/>
          <p:nvPr/>
        </p:nvSpPr>
        <p:spPr>
          <a:xfrm>
            <a:off x="6421582" y="27371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4" name="object 324"/>
          <p:cNvSpPr/>
          <p:nvPr/>
        </p:nvSpPr>
        <p:spPr>
          <a:xfrm>
            <a:off x="6729153" y="273714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5" name="object 325"/>
          <p:cNvSpPr/>
          <p:nvPr/>
        </p:nvSpPr>
        <p:spPr>
          <a:xfrm>
            <a:off x="1886989" y="274118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6" name="object 326"/>
          <p:cNvSpPr/>
          <p:nvPr/>
        </p:nvSpPr>
        <p:spPr>
          <a:xfrm>
            <a:off x="5918662" y="2731097"/>
            <a:ext cx="307571" cy="20171"/>
          </a:xfrm>
          <a:prstGeom prst="rect">
            <a:avLst/>
          </a:prstGeom>
          <a:blipFill>
            <a:blip r:embed="rId49" cstate="print"/>
            <a:stretch>
              <a:fillRect/>
            </a:stretch>
          </a:blipFill>
        </p:spPr>
        <p:txBody>
          <a:bodyPr wrap="square" lIns="0" tIns="0" rIns="0" bIns="0" rtlCol="0"/>
          <a:lstStyle/>
          <a:p>
            <a:endParaRPr/>
          </a:p>
        </p:txBody>
      </p:sp>
      <p:sp>
        <p:nvSpPr>
          <p:cNvPr id="327" name="object 327"/>
          <p:cNvSpPr/>
          <p:nvPr/>
        </p:nvSpPr>
        <p:spPr>
          <a:xfrm>
            <a:off x="6421582" y="27411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8" name="object 328"/>
          <p:cNvSpPr/>
          <p:nvPr/>
        </p:nvSpPr>
        <p:spPr>
          <a:xfrm>
            <a:off x="6729153" y="274118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9" name="object 329"/>
          <p:cNvSpPr/>
          <p:nvPr/>
        </p:nvSpPr>
        <p:spPr>
          <a:xfrm>
            <a:off x="1886989" y="274521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0" name="object 330"/>
          <p:cNvSpPr/>
          <p:nvPr/>
        </p:nvSpPr>
        <p:spPr>
          <a:xfrm>
            <a:off x="6421582" y="274521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1" name="object 331"/>
          <p:cNvSpPr/>
          <p:nvPr/>
        </p:nvSpPr>
        <p:spPr>
          <a:xfrm>
            <a:off x="6729153" y="274521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2" name="object 332"/>
          <p:cNvSpPr/>
          <p:nvPr/>
        </p:nvSpPr>
        <p:spPr>
          <a:xfrm>
            <a:off x="1886989" y="274925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nvGrpSpPr>
          <p:cNvPr id="3482" name="object 333"/>
          <p:cNvGrpSpPr/>
          <p:nvPr/>
        </p:nvGrpSpPr>
        <p:grpSpPr>
          <a:xfrm>
            <a:off x="6126480" y="2747234"/>
            <a:ext cx="50222" cy="4482"/>
            <a:chOff x="6739128" y="3113532"/>
            <a:chExt cx="55244" cy="5080"/>
          </a:xfrm>
        </p:grpSpPr>
        <p:sp>
          <p:nvSpPr>
            <p:cNvPr id="334" name="object 334"/>
            <p:cNvSpPr/>
            <p:nvPr/>
          </p:nvSpPr>
          <p:spPr>
            <a:xfrm>
              <a:off x="6739128" y="3115818"/>
              <a:ext cx="5080" cy="0"/>
            </a:xfrm>
            <a:custGeom>
              <a:avLst/>
              <a:gdLst/>
              <a:ahLst/>
              <a:cxnLst/>
              <a:rect l="l" t="t" r="r" b="b"/>
              <a:pathLst>
                <a:path w="5079">
                  <a:moveTo>
                    <a:pt x="0" y="0"/>
                  </a:moveTo>
                  <a:lnTo>
                    <a:pt x="4572" y="0"/>
                  </a:lnTo>
                </a:path>
              </a:pathLst>
            </a:custGeom>
            <a:ln w="4572">
              <a:solidFill>
                <a:srgbClr val="CF3F3F"/>
              </a:solidFill>
            </a:ln>
          </p:spPr>
          <p:txBody>
            <a:bodyPr wrap="square" lIns="0" tIns="0" rIns="0" bIns="0" rtlCol="0"/>
            <a:lstStyle/>
            <a:p>
              <a:endParaRPr/>
            </a:p>
          </p:txBody>
        </p:sp>
        <p:sp>
          <p:nvSpPr>
            <p:cNvPr id="335" name="object 335"/>
            <p:cNvSpPr/>
            <p:nvPr/>
          </p:nvSpPr>
          <p:spPr>
            <a:xfrm>
              <a:off x="6771132" y="3115818"/>
              <a:ext cx="22860" cy="0"/>
            </a:xfrm>
            <a:custGeom>
              <a:avLst/>
              <a:gdLst/>
              <a:ahLst/>
              <a:cxnLst/>
              <a:rect l="l" t="t" r="r" b="b"/>
              <a:pathLst>
                <a:path w="22859">
                  <a:moveTo>
                    <a:pt x="0" y="0"/>
                  </a:moveTo>
                  <a:lnTo>
                    <a:pt x="22859" y="0"/>
                  </a:lnTo>
                </a:path>
              </a:pathLst>
            </a:custGeom>
            <a:ln w="4572">
              <a:solidFill>
                <a:srgbClr val="BF0000"/>
              </a:solidFill>
            </a:ln>
          </p:spPr>
          <p:txBody>
            <a:bodyPr wrap="square" lIns="0" tIns="0" rIns="0" bIns="0" rtlCol="0"/>
            <a:lstStyle/>
            <a:p>
              <a:endParaRPr/>
            </a:p>
          </p:txBody>
        </p:sp>
      </p:grpSp>
      <p:sp>
        <p:nvSpPr>
          <p:cNvPr id="336" name="object 336"/>
          <p:cNvSpPr/>
          <p:nvPr/>
        </p:nvSpPr>
        <p:spPr>
          <a:xfrm>
            <a:off x="6421582" y="27492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7" name="object 337"/>
          <p:cNvSpPr/>
          <p:nvPr/>
        </p:nvSpPr>
        <p:spPr>
          <a:xfrm>
            <a:off x="6729153" y="274925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8" name="object 338"/>
          <p:cNvSpPr/>
          <p:nvPr/>
        </p:nvSpPr>
        <p:spPr>
          <a:xfrm>
            <a:off x="1886989" y="275328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nvGrpSpPr>
          <p:cNvPr id="3562" name="object 339"/>
          <p:cNvGrpSpPr/>
          <p:nvPr/>
        </p:nvGrpSpPr>
        <p:grpSpPr>
          <a:xfrm>
            <a:off x="6155574" y="2747235"/>
            <a:ext cx="62345" cy="8404"/>
            <a:chOff x="6771131" y="3113532"/>
            <a:chExt cx="68580" cy="9525"/>
          </a:xfrm>
        </p:grpSpPr>
        <p:sp>
          <p:nvSpPr>
            <p:cNvPr id="340" name="object 340"/>
            <p:cNvSpPr/>
            <p:nvPr/>
          </p:nvSpPr>
          <p:spPr>
            <a:xfrm>
              <a:off x="6812279" y="3113532"/>
              <a:ext cx="27431" cy="9144"/>
            </a:xfrm>
            <a:prstGeom prst="rect">
              <a:avLst/>
            </a:prstGeom>
            <a:blipFill>
              <a:blip r:embed="rId50" cstate="print"/>
              <a:stretch>
                <a:fillRect/>
              </a:stretch>
            </a:blipFill>
          </p:spPr>
          <p:txBody>
            <a:bodyPr wrap="square" lIns="0" tIns="0" rIns="0" bIns="0" rtlCol="0"/>
            <a:lstStyle/>
            <a:p>
              <a:endParaRPr/>
            </a:p>
          </p:txBody>
        </p:sp>
        <p:sp>
          <p:nvSpPr>
            <p:cNvPr id="341" name="object 341"/>
            <p:cNvSpPr/>
            <p:nvPr/>
          </p:nvSpPr>
          <p:spPr>
            <a:xfrm>
              <a:off x="6771131" y="3120390"/>
              <a:ext cx="22860" cy="0"/>
            </a:xfrm>
            <a:custGeom>
              <a:avLst/>
              <a:gdLst/>
              <a:ahLst/>
              <a:cxnLst/>
              <a:rect l="l" t="t" r="r" b="b"/>
              <a:pathLst>
                <a:path w="22859">
                  <a:moveTo>
                    <a:pt x="0" y="0"/>
                  </a:moveTo>
                  <a:lnTo>
                    <a:pt x="22859" y="0"/>
                  </a:lnTo>
                </a:path>
              </a:pathLst>
            </a:custGeom>
            <a:ln w="4572">
              <a:solidFill>
                <a:srgbClr val="BF0000"/>
              </a:solidFill>
            </a:ln>
          </p:spPr>
          <p:txBody>
            <a:bodyPr wrap="square" lIns="0" tIns="0" rIns="0" bIns="0" rtlCol="0"/>
            <a:lstStyle/>
            <a:p>
              <a:endParaRPr/>
            </a:p>
          </p:txBody>
        </p:sp>
      </p:grpSp>
      <p:sp>
        <p:nvSpPr>
          <p:cNvPr id="342" name="object 342"/>
          <p:cNvSpPr/>
          <p:nvPr/>
        </p:nvSpPr>
        <p:spPr>
          <a:xfrm>
            <a:off x="6421582" y="275328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3" name="object 343"/>
          <p:cNvSpPr/>
          <p:nvPr/>
        </p:nvSpPr>
        <p:spPr>
          <a:xfrm>
            <a:off x="6729153" y="275328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4" name="object 344"/>
          <p:cNvSpPr/>
          <p:nvPr/>
        </p:nvSpPr>
        <p:spPr>
          <a:xfrm>
            <a:off x="1886989" y="275731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nvGrpSpPr>
          <p:cNvPr id="3563" name="object 345"/>
          <p:cNvGrpSpPr/>
          <p:nvPr/>
        </p:nvGrpSpPr>
        <p:grpSpPr>
          <a:xfrm>
            <a:off x="6155574" y="2755303"/>
            <a:ext cx="50222" cy="4482"/>
            <a:chOff x="6771131" y="3122676"/>
            <a:chExt cx="55244" cy="5080"/>
          </a:xfrm>
        </p:grpSpPr>
        <p:sp>
          <p:nvSpPr>
            <p:cNvPr id="346" name="object 346"/>
            <p:cNvSpPr/>
            <p:nvPr/>
          </p:nvSpPr>
          <p:spPr>
            <a:xfrm>
              <a:off x="6771131" y="3124962"/>
              <a:ext cx="22860" cy="0"/>
            </a:xfrm>
            <a:custGeom>
              <a:avLst/>
              <a:gdLst/>
              <a:ahLst/>
              <a:cxnLst/>
              <a:rect l="l" t="t" r="r" b="b"/>
              <a:pathLst>
                <a:path w="22859">
                  <a:moveTo>
                    <a:pt x="0" y="0"/>
                  </a:moveTo>
                  <a:lnTo>
                    <a:pt x="22859" y="0"/>
                  </a:lnTo>
                </a:path>
              </a:pathLst>
            </a:custGeom>
            <a:ln w="4572">
              <a:solidFill>
                <a:srgbClr val="BF0000"/>
              </a:solidFill>
            </a:ln>
          </p:spPr>
          <p:txBody>
            <a:bodyPr wrap="square" lIns="0" tIns="0" rIns="0" bIns="0" rtlCol="0"/>
            <a:lstStyle/>
            <a:p>
              <a:endParaRPr/>
            </a:p>
          </p:txBody>
        </p:sp>
        <p:sp>
          <p:nvSpPr>
            <p:cNvPr id="347" name="object 347"/>
            <p:cNvSpPr/>
            <p:nvPr/>
          </p:nvSpPr>
          <p:spPr>
            <a:xfrm>
              <a:off x="6812279" y="3124962"/>
              <a:ext cx="13970" cy="0"/>
            </a:xfrm>
            <a:custGeom>
              <a:avLst/>
              <a:gdLst/>
              <a:ahLst/>
              <a:cxnLst/>
              <a:rect l="l" t="t" r="r" b="b"/>
              <a:pathLst>
                <a:path w="13970">
                  <a:moveTo>
                    <a:pt x="0" y="0"/>
                  </a:moveTo>
                  <a:lnTo>
                    <a:pt x="13716" y="0"/>
                  </a:lnTo>
                </a:path>
              </a:pathLst>
            </a:custGeom>
            <a:ln w="4572">
              <a:solidFill>
                <a:srgbClr val="A4A4A4"/>
              </a:solidFill>
            </a:ln>
          </p:spPr>
          <p:txBody>
            <a:bodyPr wrap="square" lIns="0" tIns="0" rIns="0" bIns="0" rtlCol="0"/>
            <a:lstStyle/>
            <a:p>
              <a:endParaRPr/>
            </a:p>
          </p:txBody>
        </p:sp>
      </p:grpSp>
      <p:sp>
        <p:nvSpPr>
          <p:cNvPr id="348" name="object 348"/>
          <p:cNvSpPr/>
          <p:nvPr/>
        </p:nvSpPr>
        <p:spPr>
          <a:xfrm>
            <a:off x="5910349" y="2751268"/>
            <a:ext cx="83127" cy="16136"/>
          </a:xfrm>
          <a:prstGeom prst="rect">
            <a:avLst/>
          </a:prstGeom>
          <a:blipFill>
            <a:blip r:embed="rId51" cstate="print"/>
            <a:stretch>
              <a:fillRect/>
            </a:stretch>
          </a:blipFill>
        </p:spPr>
        <p:txBody>
          <a:bodyPr wrap="square" lIns="0" tIns="0" rIns="0" bIns="0" rtlCol="0"/>
          <a:lstStyle/>
          <a:p>
            <a:endParaRPr/>
          </a:p>
        </p:txBody>
      </p:sp>
      <p:sp>
        <p:nvSpPr>
          <p:cNvPr id="349" name="object 349"/>
          <p:cNvSpPr/>
          <p:nvPr/>
        </p:nvSpPr>
        <p:spPr>
          <a:xfrm>
            <a:off x="6421582" y="275731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50" name="object 350"/>
          <p:cNvSpPr/>
          <p:nvPr/>
        </p:nvSpPr>
        <p:spPr>
          <a:xfrm>
            <a:off x="6729153" y="275731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1" name="object 351"/>
          <p:cNvSpPr/>
          <p:nvPr/>
        </p:nvSpPr>
        <p:spPr>
          <a:xfrm>
            <a:off x="1886989" y="276135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2" name="object 352"/>
          <p:cNvSpPr/>
          <p:nvPr/>
        </p:nvSpPr>
        <p:spPr>
          <a:xfrm>
            <a:off x="6421582" y="276135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53" name="object 353"/>
          <p:cNvSpPr/>
          <p:nvPr/>
        </p:nvSpPr>
        <p:spPr>
          <a:xfrm>
            <a:off x="6729153" y="276135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4" name="object 354"/>
          <p:cNvSpPr/>
          <p:nvPr/>
        </p:nvSpPr>
        <p:spPr>
          <a:xfrm>
            <a:off x="1886989" y="276538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5" name="object 355"/>
          <p:cNvSpPr/>
          <p:nvPr/>
        </p:nvSpPr>
        <p:spPr>
          <a:xfrm>
            <a:off x="6421582" y="276538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56" name="object 356"/>
          <p:cNvSpPr/>
          <p:nvPr/>
        </p:nvSpPr>
        <p:spPr>
          <a:xfrm>
            <a:off x="6729153" y="276538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7" name="object 357"/>
          <p:cNvSpPr/>
          <p:nvPr/>
        </p:nvSpPr>
        <p:spPr>
          <a:xfrm>
            <a:off x="1886989" y="276942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8" name="object 358"/>
          <p:cNvSpPr/>
          <p:nvPr/>
        </p:nvSpPr>
        <p:spPr>
          <a:xfrm>
            <a:off x="5906192" y="2751268"/>
            <a:ext cx="299258" cy="28239"/>
          </a:xfrm>
          <a:prstGeom prst="rect">
            <a:avLst/>
          </a:prstGeom>
          <a:blipFill>
            <a:blip r:embed="rId52" cstate="print"/>
            <a:stretch>
              <a:fillRect/>
            </a:stretch>
          </a:blipFill>
        </p:spPr>
        <p:txBody>
          <a:bodyPr wrap="square" lIns="0" tIns="0" rIns="0" bIns="0" rtlCol="0"/>
          <a:lstStyle/>
          <a:p>
            <a:endParaRPr/>
          </a:p>
        </p:txBody>
      </p:sp>
      <p:sp>
        <p:nvSpPr>
          <p:cNvPr id="359" name="object 359"/>
          <p:cNvSpPr/>
          <p:nvPr/>
        </p:nvSpPr>
        <p:spPr>
          <a:xfrm>
            <a:off x="6421582" y="27694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60" name="object 360"/>
          <p:cNvSpPr/>
          <p:nvPr/>
        </p:nvSpPr>
        <p:spPr>
          <a:xfrm>
            <a:off x="6729153" y="276942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61" name="object 361"/>
          <p:cNvSpPr/>
          <p:nvPr/>
        </p:nvSpPr>
        <p:spPr>
          <a:xfrm>
            <a:off x="1886989" y="277345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62" name="object 362"/>
          <p:cNvSpPr/>
          <p:nvPr/>
        </p:nvSpPr>
        <p:spPr>
          <a:xfrm>
            <a:off x="6421582" y="27734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63" name="object 363"/>
          <p:cNvSpPr/>
          <p:nvPr/>
        </p:nvSpPr>
        <p:spPr>
          <a:xfrm>
            <a:off x="6729153" y="277345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64" name="object 364"/>
          <p:cNvSpPr/>
          <p:nvPr/>
        </p:nvSpPr>
        <p:spPr>
          <a:xfrm>
            <a:off x="1886989" y="277749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65" name="object 365"/>
          <p:cNvSpPr/>
          <p:nvPr/>
        </p:nvSpPr>
        <p:spPr>
          <a:xfrm>
            <a:off x="6421582" y="27774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66" name="object 366"/>
          <p:cNvSpPr/>
          <p:nvPr/>
        </p:nvSpPr>
        <p:spPr>
          <a:xfrm>
            <a:off x="6729153" y="277749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67" name="object 367"/>
          <p:cNvSpPr/>
          <p:nvPr/>
        </p:nvSpPr>
        <p:spPr>
          <a:xfrm>
            <a:off x="1886989" y="278152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68" name="object 368"/>
          <p:cNvSpPr/>
          <p:nvPr/>
        </p:nvSpPr>
        <p:spPr>
          <a:xfrm>
            <a:off x="6005946" y="2775472"/>
            <a:ext cx="187036" cy="12102"/>
          </a:xfrm>
          <a:prstGeom prst="rect">
            <a:avLst/>
          </a:prstGeom>
          <a:blipFill>
            <a:blip r:embed="rId53" cstate="print"/>
            <a:stretch>
              <a:fillRect/>
            </a:stretch>
          </a:blipFill>
        </p:spPr>
        <p:txBody>
          <a:bodyPr wrap="square" lIns="0" tIns="0" rIns="0" bIns="0" rtlCol="0"/>
          <a:lstStyle/>
          <a:p>
            <a:endParaRPr/>
          </a:p>
        </p:txBody>
      </p:sp>
      <p:sp>
        <p:nvSpPr>
          <p:cNvPr id="369" name="object 369"/>
          <p:cNvSpPr/>
          <p:nvPr/>
        </p:nvSpPr>
        <p:spPr>
          <a:xfrm>
            <a:off x="6421582" y="27815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70" name="object 370"/>
          <p:cNvSpPr/>
          <p:nvPr/>
        </p:nvSpPr>
        <p:spPr>
          <a:xfrm>
            <a:off x="6729153" y="278152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71" name="object 371"/>
          <p:cNvSpPr/>
          <p:nvPr/>
        </p:nvSpPr>
        <p:spPr>
          <a:xfrm>
            <a:off x="1886989" y="278555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72" name="object 372"/>
          <p:cNvSpPr/>
          <p:nvPr/>
        </p:nvSpPr>
        <p:spPr>
          <a:xfrm>
            <a:off x="6421582" y="278555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73" name="object 373"/>
          <p:cNvSpPr/>
          <p:nvPr/>
        </p:nvSpPr>
        <p:spPr>
          <a:xfrm>
            <a:off x="6729153" y="278555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74" name="object 374"/>
          <p:cNvSpPr/>
          <p:nvPr/>
        </p:nvSpPr>
        <p:spPr>
          <a:xfrm>
            <a:off x="1886989" y="278959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75" name="object 375"/>
          <p:cNvSpPr/>
          <p:nvPr/>
        </p:nvSpPr>
        <p:spPr>
          <a:xfrm>
            <a:off x="6014257" y="2789592"/>
            <a:ext cx="20782" cy="0"/>
          </a:xfrm>
          <a:custGeom>
            <a:avLst/>
            <a:gdLst/>
            <a:ahLst/>
            <a:cxnLst/>
            <a:rect l="l" t="t" r="r" b="b"/>
            <a:pathLst>
              <a:path w="22859">
                <a:moveTo>
                  <a:pt x="0" y="0"/>
                </a:moveTo>
                <a:lnTo>
                  <a:pt x="22859" y="0"/>
                </a:lnTo>
              </a:path>
            </a:pathLst>
          </a:custGeom>
          <a:ln w="4572">
            <a:solidFill>
              <a:srgbClr val="BF0000"/>
            </a:solidFill>
          </a:ln>
        </p:spPr>
        <p:txBody>
          <a:bodyPr wrap="square" lIns="0" tIns="0" rIns="0" bIns="0" rtlCol="0"/>
          <a:lstStyle/>
          <a:p>
            <a:endParaRPr/>
          </a:p>
        </p:txBody>
      </p:sp>
      <p:sp>
        <p:nvSpPr>
          <p:cNvPr id="376" name="object 376"/>
          <p:cNvSpPr/>
          <p:nvPr/>
        </p:nvSpPr>
        <p:spPr>
          <a:xfrm>
            <a:off x="6155574" y="2787574"/>
            <a:ext cx="29094" cy="4034"/>
          </a:xfrm>
          <a:prstGeom prst="rect">
            <a:avLst/>
          </a:prstGeom>
          <a:blipFill>
            <a:blip r:embed="rId54" cstate="print"/>
            <a:stretch>
              <a:fillRect/>
            </a:stretch>
          </a:blipFill>
        </p:spPr>
        <p:txBody>
          <a:bodyPr wrap="square" lIns="0" tIns="0" rIns="0" bIns="0" rtlCol="0"/>
          <a:lstStyle/>
          <a:p>
            <a:endParaRPr/>
          </a:p>
        </p:txBody>
      </p:sp>
      <p:sp>
        <p:nvSpPr>
          <p:cNvPr id="377" name="object 377"/>
          <p:cNvSpPr/>
          <p:nvPr/>
        </p:nvSpPr>
        <p:spPr>
          <a:xfrm>
            <a:off x="6421582" y="278959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78" name="object 378"/>
          <p:cNvSpPr/>
          <p:nvPr/>
        </p:nvSpPr>
        <p:spPr>
          <a:xfrm>
            <a:off x="6729153" y="278959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79" name="object 379"/>
          <p:cNvSpPr/>
          <p:nvPr/>
        </p:nvSpPr>
        <p:spPr>
          <a:xfrm>
            <a:off x="6089073" y="2787575"/>
            <a:ext cx="16625" cy="8068"/>
          </a:xfrm>
          <a:prstGeom prst="rect">
            <a:avLst/>
          </a:prstGeom>
          <a:blipFill>
            <a:blip r:embed="rId55" cstate="print"/>
            <a:stretch>
              <a:fillRect/>
            </a:stretch>
          </a:blipFill>
        </p:spPr>
        <p:txBody>
          <a:bodyPr wrap="square" lIns="0" tIns="0" rIns="0" bIns="0" rtlCol="0"/>
          <a:lstStyle/>
          <a:p>
            <a:endParaRPr/>
          </a:p>
        </p:txBody>
      </p:sp>
      <p:sp>
        <p:nvSpPr>
          <p:cNvPr id="380" name="object 380"/>
          <p:cNvSpPr/>
          <p:nvPr/>
        </p:nvSpPr>
        <p:spPr>
          <a:xfrm>
            <a:off x="1886989" y="279362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81" name="object 381"/>
          <p:cNvSpPr/>
          <p:nvPr/>
        </p:nvSpPr>
        <p:spPr>
          <a:xfrm>
            <a:off x="6421582" y="27936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82" name="object 382"/>
          <p:cNvSpPr/>
          <p:nvPr/>
        </p:nvSpPr>
        <p:spPr>
          <a:xfrm>
            <a:off x="6729153" y="279362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83" name="object 383"/>
          <p:cNvSpPr/>
          <p:nvPr/>
        </p:nvSpPr>
        <p:spPr>
          <a:xfrm>
            <a:off x="1886989" y="279766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84" name="object 384"/>
          <p:cNvSpPr/>
          <p:nvPr/>
        </p:nvSpPr>
        <p:spPr>
          <a:xfrm>
            <a:off x="6421582" y="27976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85" name="object 385"/>
          <p:cNvSpPr/>
          <p:nvPr/>
        </p:nvSpPr>
        <p:spPr>
          <a:xfrm>
            <a:off x="6729153" y="279766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86" name="object 386"/>
          <p:cNvSpPr/>
          <p:nvPr/>
        </p:nvSpPr>
        <p:spPr>
          <a:xfrm>
            <a:off x="1886989" y="280169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87" name="object 387"/>
          <p:cNvSpPr/>
          <p:nvPr/>
        </p:nvSpPr>
        <p:spPr>
          <a:xfrm>
            <a:off x="6421582" y="28016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88" name="object 388"/>
          <p:cNvSpPr/>
          <p:nvPr/>
        </p:nvSpPr>
        <p:spPr>
          <a:xfrm>
            <a:off x="6729153" y="280169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89" name="object 389"/>
          <p:cNvSpPr/>
          <p:nvPr/>
        </p:nvSpPr>
        <p:spPr>
          <a:xfrm>
            <a:off x="1886989" y="280572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90" name="object 390"/>
          <p:cNvSpPr/>
          <p:nvPr/>
        </p:nvSpPr>
        <p:spPr>
          <a:xfrm>
            <a:off x="5897879" y="2779506"/>
            <a:ext cx="282633" cy="40341"/>
          </a:xfrm>
          <a:prstGeom prst="rect">
            <a:avLst/>
          </a:prstGeom>
          <a:blipFill>
            <a:blip r:embed="rId56" cstate="print"/>
            <a:stretch>
              <a:fillRect/>
            </a:stretch>
          </a:blipFill>
        </p:spPr>
        <p:txBody>
          <a:bodyPr wrap="square" lIns="0" tIns="0" rIns="0" bIns="0" rtlCol="0"/>
          <a:lstStyle/>
          <a:p>
            <a:endParaRPr/>
          </a:p>
        </p:txBody>
      </p:sp>
      <p:sp>
        <p:nvSpPr>
          <p:cNvPr id="391" name="object 391"/>
          <p:cNvSpPr/>
          <p:nvPr/>
        </p:nvSpPr>
        <p:spPr>
          <a:xfrm>
            <a:off x="6421582" y="28057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92" name="object 392"/>
          <p:cNvSpPr/>
          <p:nvPr/>
        </p:nvSpPr>
        <p:spPr>
          <a:xfrm>
            <a:off x="6729153" y="280572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93" name="object 393"/>
          <p:cNvSpPr/>
          <p:nvPr/>
        </p:nvSpPr>
        <p:spPr>
          <a:xfrm>
            <a:off x="1886989" y="280976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94" name="object 394"/>
          <p:cNvSpPr/>
          <p:nvPr/>
        </p:nvSpPr>
        <p:spPr>
          <a:xfrm>
            <a:off x="6421582" y="28097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95" name="object 395"/>
          <p:cNvSpPr/>
          <p:nvPr/>
        </p:nvSpPr>
        <p:spPr>
          <a:xfrm>
            <a:off x="6729153" y="28097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96" name="object 396"/>
          <p:cNvSpPr/>
          <p:nvPr/>
        </p:nvSpPr>
        <p:spPr>
          <a:xfrm>
            <a:off x="1886989" y="281379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97" name="object 397"/>
          <p:cNvSpPr/>
          <p:nvPr/>
        </p:nvSpPr>
        <p:spPr>
          <a:xfrm>
            <a:off x="6421582" y="28137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98" name="object 398"/>
          <p:cNvSpPr/>
          <p:nvPr/>
        </p:nvSpPr>
        <p:spPr>
          <a:xfrm>
            <a:off x="6729153" y="281379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99" name="object 399"/>
          <p:cNvSpPr/>
          <p:nvPr/>
        </p:nvSpPr>
        <p:spPr>
          <a:xfrm>
            <a:off x="1886989" y="281783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00" name="object 400"/>
          <p:cNvSpPr/>
          <p:nvPr/>
        </p:nvSpPr>
        <p:spPr>
          <a:xfrm>
            <a:off x="6421582" y="28178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01" name="object 401"/>
          <p:cNvSpPr/>
          <p:nvPr/>
        </p:nvSpPr>
        <p:spPr>
          <a:xfrm>
            <a:off x="6729153" y="281783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02" name="object 402"/>
          <p:cNvSpPr/>
          <p:nvPr/>
        </p:nvSpPr>
        <p:spPr>
          <a:xfrm>
            <a:off x="1886989" y="282186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03" name="object 403"/>
          <p:cNvSpPr/>
          <p:nvPr/>
        </p:nvSpPr>
        <p:spPr>
          <a:xfrm>
            <a:off x="5993476" y="2821865"/>
            <a:ext cx="8659" cy="0"/>
          </a:xfrm>
          <a:custGeom>
            <a:avLst/>
            <a:gdLst/>
            <a:ahLst/>
            <a:cxnLst/>
            <a:rect l="l" t="t" r="r" b="b"/>
            <a:pathLst>
              <a:path w="9525">
                <a:moveTo>
                  <a:pt x="0" y="0"/>
                </a:moveTo>
                <a:lnTo>
                  <a:pt x="9144" y="0"/>
                </a:lnTo>
              </a:path>
            </a:pathLst>
          </a:custGeom>
          <a:ln w="4572">
            <a:solidFill>
              <a:srgbClr val="DE7E7E"/>
            </a:solidFill>
          </a:ln>
        </p:spPr>
        <p:txBody>
          <a:bodyPr wrap="square" lIns="0" tIns="0" rIns="0" bIns="0" rtlCol="0"/>
          <a:lstStyle/>
          <a:p>
            <a:endParaRPr/>
          </a:p>
        </p:txBody>
      </p:sp>
      <p:sp>
        <p:nvSpPr>
          <p:cNvPr id="404" name="object 404"/>
          <p:cNvSpPr/>
          <p:nvPr/>
        </p:nvSpPr>
        <p:spPr>
          <a:xfrm>
            <a:off x="6064134" y="2821865"/>
            <a:ext cx="12700" cy="0"/>
          </a:xfrm>
          <a:custGeom>
            <a:avLst/>
            <a:gdLst/>
            <a:ahLst/>
            <a:cxnLst/>
            <a:rect l="l" t="t" r="r" b="b"/>
            <a:pathLst>
              <a:path w="13970">
                <a:moveTo>
                  <a:pt x="0" y="0"/>
                </a:moveTo>
                <a:lnTo>
                  <a:pt x="13716" y="0"/>
                </a:lnTo>
              </a:path>
            </a:pathLst>
          </a:custGeom>
          <a:ln w="4572">
            <a:solidFill>
              <a:srgbClr val="DE7E7E"/>
            </a:solidFill>
          </a:ln>
        </p:spPr>
        <p:txBody>
          <a:bodyPr wrap="square" lIns="0" tIns="0" rIns="0" bIns="0" rtlCol="0"/>
          <a:lstStyle/>
          <a:p>
            <a:endParaRPr/>
          </a:p>
        </p:txBody>
      </p:sp>
      <p:sp>
        <p:nvSpPr>
          <p:cNvPr id="405" name="object 405"/>
          <p:cNvSpPr/>
          <p:nvPr/>
        </p:nvSpPr>
        <p:spPr>
          <a:xfrm>
            <a:off x="6138948" y="2819847"/>
            <a:ext cx="16625" cy="4034"/>
          </a:xfrm>
          <a:prstGeom prst="rect">
            <a:avLst/>
          </a:prstGeom>
          <a:blipFill>
            <a:blip r:embed="rId57" cstate="print"/>
            <a:stretch>
              <a:fillRect/>
            </a:stretch>
          </a:blipFill>
        </p:spPr>
        <p:txBody>
          <a:bodyPr wrap="square" lIns="0" tIns="0" rIns="0" bIns="0" rtlCol="0"/>
          <a:lstStyle/>
          <a:p>
            <a:endParaRPr/>
          </a:p>
        </p:txBody>
      </p:sp>
      <p:sp>
        <p:nvSpPr>
          <p:cNvPr id="406" name="object 406"/>
          <p:cNvSpPr/>
          <p:nvPr/>
        </p:nvSpPr>
        <p:spPr>
          <a:xfrm>
            <a:off x="6421582" y="282186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07" name="object 407"/>
          <p:cNvSpPr/>
          <p:nvPr/>
        </p:nvSpPr>
        <p:spPr>
          <a:xfrm>
            <a:off x="6729153" y="282186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08" name="object 408"/>
          <p:cNvSpPr/>
          <p:nvPr/>
        </p:nvSpPr>
        <p:spPr>
          <a:xfrm>
            <a:off x="1886989" y="282589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09" name="object 409"/>
          <p:cNvSpPr/>
          <p:nvPr/>
        </p:nvSpPr>
        <p:spPr>
          <a:xfrm>
            <a:off x="6421582" y="28258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10" name="object 410"/>
          <p:cNvSpPr/>
          <p:nvPr/>
        </p:nvSpPr>
        <p:spPr>
          <a:xfrm>
            <a:off x="6729153" y="282589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11" name="object 411"/>
          <p:cNvSpPr/>
          <p:nvPr/>
        </p:nvSpPr>
        <p:spPr>
          <a:xfrm>
            <a:off x="1886989" y="282993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12" name="object 412"/>
          <p:cNvSpPr/>
          <p:nvPr/>
        </p:nvSpPr>
        <p:spPr>
          <a:xfrm>
            <a:off x="6421582" y="282993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13" name="object 413"/>
          <p:cNvSpPr/>
          <p:nvPr/>
        </p:nvSpPr>
        <p:spPr>
          <a:xfrm>
            <a:off x="6729153" y="282993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14" name="object 414"/>
          <p:cNvSpPr/>
          <p:nvPr/>
        </p:nvSpPr>
        <p:spPr>
          <a:xfrm>
            <a:off x="1886989" y="283396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15" name="object 415"/>
          <p:cNvSpPr/>
          <p:nvPr/>
        </p:nvSpPr>
        <p:spPr>
          <a:xfrm>
            <a:off x="6421582" y="283396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16" name="object 416"/>
          <p:cNvSpPr/>
          <p:nvPr/>
        </p:nvSpPr>
        <p:spPr>
          <a:xfrm>
            <a:off x="6729153" y="283396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17" name="object 417"/>
          <p:cNvSpPr/>
          <p:nvPr/>
        </p:nvSpPr>
        <p:spPr>
          <a:xfrm>
            <a:off x="6118166" y="2823882"/>
            <a:ext cx="33251" cy="20171"/>
          </a:xfrm>
          <a:prstGeom prst="rect">
            <a:avLst/>
          </a:prstGeom>
          <a:blipFill>
            <a:blip r:embed="rId58" cstate="print"/>
            <a:stretch>
              <a:fillRect/>
            </a:stretch>
          </a:blipFill>
        </p:spPr>
        <p:txBody>
          <a:bodyPr wrap="square" lIns="0" tIns="0" rIns="0" bIns="0" rtlCol="0"/>
          <a:lstStyle/>
          <a:p>
            <a:endParaRPr/>
          </a:p>
        </p:txBody>
      </p:sp>
      <p:sp>
        <p:nvSpPr>
          <p:cNvPr id="418" name="object 418"/>
          <p:cNvSpPr/>
          <p:nvPr/>
        </p:nvSpPr>
        <p:spPr>
          <a:xfrm>
            <a:off x="1886989" y="283800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19" name="object 419"/>
          <p:cNvSpPr/>
          <p:nvPr/>
        </p:nvSpPr>
        <p:spPr>
          <a:xfrm>
            <a:off x="6421582" y="28380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20" name="object 420"/>
          <p:cNvSpPr/>
          <p:nvPr/>
        </p:nvSpPr>
        <p:spPr>
          <a:xfrm>
            <a:off x="6729153" y="283800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21" name="object 421"/>
          <p:cNvSpPr/>
          <p:nvPr/>
        </p:nvSpPr>
        <p:spPr>
          <a:xfrm>
            <a:off x="1886989" y="284203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22" name="object 422"/>
          <p:cNvSpPr/>
          <p:nvPr/>
        </p:nvSpPr>
        <p:spPr>
          <a:xfrm>
            <a:off x="6421582" y="284203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23" name="object 423"/>
          <p:cNvSpPr/>
          <p:nvPr/>
        </p:nvSpPr>
        <p:spPr>
          <a:xfrm>
            <a:off x="6729153" y="284203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24" name="object 424"/>
          <p:cNvSpPr/>
          <p:nvPr/>
        </p:nvSpPr>
        <p:spPr>
          <a:xfrm>
            <a:off x="1886989" y="284606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25" name="object 425"/>
          <p:cNvSpPr/>
          <p:nvPr/>
        </p:nvSpPr>
        <p:spPr>
          <a:xfrm>
            <a:off x="6421582" y="28460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26" name="object 426"/>
          <p:cNvSpPr/>
          <p:nvPr/>
        </p:nvSpPr>
        <p:spPr>
          <a:xfrm>
            <a:off x="6729153" y="284606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27" name="object 427"/>
          <p:cNvSpPr/>
          <p:nvPr/>
        </p:nvSpPr>
        <p:spPr>
          <a:xfrm>
            <a:off x="1886989" y="285010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28" name="object 428"/>
          <p:cNvSpPr/>
          <p:nvPr/>
        </p:nvSpPr>
        <p:spPr>
          <a:xfrm>
            <a:off x="6421582" y="28501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29" name="object 429"/>
          <p:cNvSpPr/>
          <p:nvPr/>
        </p:nvSpPr>
        <p:spPr>
          <a:xfrm>
            <a:off x="6729153" y="285010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30" name="object 430"/>
          <p:cNvSpPr/>
          <p:nvPr/>
        </p:nvSpPr>
        <p:spPr>
          <a:xfrm>
            <a:off x="1886989" y="285413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31" name="object 431"/>
          <p:cNvSpPr/>
          <p:nvPr/>
        </p:nvSpPr>
        <p:spPr>
          <a:xfrm>
            <a:off x="6421582" y="28541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32" name="object 432"/>
          <p:cNvSpPr/>
          <p:nvPr/>
        </p:nvSpPr>
        <p:spPr>
          <a:xfrm>
            <a:off x="6729153" y="285413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33" name="object 433"/>
          <p:cNvSpPr/>
          <p:nvPr/>
        </p:nvSpPr>
        <p:spPr>
          <a:xfrm>
            <a:off x="1886989" y="285817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34" name="object 434"/>
          <p:cNvSpPr/>
          <p:nvPr/>
        </p:nvSpPr>
        <p:spPr>
          <a:xfrm>
            <a:off x="6101541" y="2844053"/>
            <a:ext cx="33251" cy="24205"/>
          </a:xfrm>
          <a:prstGeom prst="rect">
            <a:avLst/>
          </a:prstGeom>
          <a:blipFill>
            <a:blip r:embed="rId59" cstate="print"/>
            <a:stretch>
              <a:fillRect/>
            </a:stretch>
          </a:blipFill>
        </p:spPr>
        <p:txBody>
          <a:bodyPr wrap="square" lIns="0" tIns="0" rIns="0" bIns="0" rtlCol="0"/>
          <a:lstStyle/>
          <a:p>
            <a:endParaRPr/>
          </a:p>
        </p:txBody>
      </p:sp>
      <p:sp>
        <p:nvSpPr>
          <p:cNvPr id="435" name="object 435"/>
          <p:cNvSpPr/>
          <p:nvPr/>
        </p:nvSpPr>
        <p:spPr>
          <a:xfrm>
            <a:off x="6421582" y="28581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36" name="object 436"/>
          <p:cNvSpPr/>
          <p:nvPr/>
        </p:nvSpPr>
        <p:spPr>
          <a:xfrm>
            <a:off x="6729153" y="285817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37" name="object 437"/>
          <p:cNvSpPr/>
          <p:nvPr/>
        </p:nvSpPr>
        <p:spPr>
          <a:xfrm>
            <a:off x="1886989" y="286220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38" name="object 438"/>
          <p:cNvSpPr/>
          <p:nvPr/>
        </p:nvSpPr>
        <p:spPr>
          <a:xfrm>
            <a:off x="6421582" y="28622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39" name="object 439"/>
          <p:cNvSpPr/>
          <p:nvPr/>
        </p:nvSpPr>
        <p:spPr>
          <a:xfrm>
            <a:off x="6729153" y="286220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40" name="object 440"/>
          <p:cNvSpPr/>
          <p:nvPr/>
        </p:nvSpPr>
        <p:spPr>
          <a:xfrm>
            <a:off x="1886989" y="286624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41" name="object 441"/>
          <p:cNvSpPr/>
          <p:nvPr/>
        </p:nvSpPr>
        <p:spPr>
          <a:xfrm>
            <a:off x="6421582" y="286624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42" name="object 442"/>
          <p:cNvSpPr/>
          <p:nvPr/>
        </p:nvSpPr>
        <p:spPr>
          <a:xfrm>
            <a:off x="6729153" y="286624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43" name="object 443"/>
          <p:cNvSpPr/>
          <p:nvPr/>
        </p:nvSpPr>
        <p:spPr>
          <a:xfrm>
            <a:off x="1886989" y="287027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44" name="object 444"/>
          <p:cNvSpPr/>
          <p:nvPr/>
        </p:nvSpPr>
        <p:spPr>
          <a:xfrm>
            <a:off x="6421582" y="287027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45" name="object 445"/>
          <p:cNvSpPr/>
          <p:nvPr/>
        </p:nvSpPr>
        <p:spPr>
          <a:xfrm>
            <a:off x="6729153" y="287027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46" name="object 446"/>
          <p:cNvSpPr/>
          <p:nvPr/>
        </p:nvSpPr>
        <p:spPr>
          <a:xfrm>
            <a:off x="1886989" y="287430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47" name="object 447"/>
          <p:cNvSpPr/>
          <p:nvPr/>
        </p:nvSpPr>
        <p:spPr>
          <a:xfrm>
            <a:off x="6421582" y="28743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48" name="object 448"/>
          <p:cNvSpPr/>
          <p:nvPr/>
        </p:nvSpPr>
        <p:spPr>
          <a:xfrm>
            <a:off x="6729153" y="287430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49" name="object 449"/>
          <p:cNvSpPr/>
          <p:nvPr/>
        </p:nvSpPr>
        <p:spPr>
          <a:xfrm>
            <a:off x="1886989" y="28783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50" name="object 450"/>
          <p:cNvSpPr/>
          <p:nvPr/>
        </p:nvSpPr>
        <p:spPr>
          <a:xfrm>
            <a:off x="6421582" y="28783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51" name="object 451"/>
          <p:cNvSpPr/>
          <p:nvPr/>
        </p:nvSpPr>
        <p:spPr>
          <a:xfrm>
            <a:off x="6084915" y="2868257"/>
            <a:ext cx="29095" cy="20171"/>
          </a:xfrm>
          <a:prstGeom prst="rect">
            <a:avLst/>
          </a:prstGeom>
          <a:blipFill>
            <a:blip r:embed="rId60" cstate="print"/>
            <a:stretch>
              <a:fillRect/>
            </a:stretch>
          </a:blipFill>
        </p:spPr>
        <p:txBody>
          <a:bodyPr wrap="square" lIns="0" tIns="0" rIns="0" bIns="0" rtlCol="0"/>
          <a:lstStyle/>
          <a:p>
            <a:endParaRPr/>
          </a:p>
        </p:txBody>
      </p:sp>
      <p:sp>
        <p:nvSpPr>
          <p:cNvPr id="452" name="object 452"/>
          <p:cNvSpPr/>
          <p:nvPr/>
        </p:nvSpPr>
        <p:spPr>
          <a:xfrm>
            <a:off x="6729153" y="28783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53" name="object 453"/>
          <p:cNvSpPr/>
          <p:nvPr/>
        </p:nvSpPr>
        <p:spPr>
          <a:xfrm>
            <a:off x="1886989" y="288237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54" name="object 454"/>
          <p:cNvSpPr/>
          <p:nvPr/>
        </p:nvSpPr>
        <p:spPr>
          <a:xfrm>
            <a:off x="6421582" y="28823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55" name="object 455"/>
          <p:cNvSpPr/>
          <p:nvPr/>
        </p:nvSpPr>
        <p:spPr>
          <a:xfrm>
            <a:off x="6729153" y="288237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56" name="object 456"/>
          <p:cNvSpPr/>
          <p:nvPr/>
        </p:nvSpPr>
        <p:spPr>
          <a:xfrm>
            <a:off x="1886989" y="28864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57" name="object 457"/>
          <p:cNvSpPr/>
          <p:nvPr/>
        </p:nvSpPr>
        <p:spPr>
          <a:xfrm>
            <a:off x="6421582" y="28864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58" name="object 458"/>
          <p:cNvSpPr/>
          <p:nvPr/>
        </p:nvSpPr>
        <p:spPr>
          <a:xfrm>
            <a:off x="6729153" y="28864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59" name="object 459"/>
          <p:cNvSpPr/>
          <p:nvPr/>
        </p:nvSpPr>
        <p:spPr>
          <a:xfrm>
            <a:off x="1886989" y="289044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60" name="object 460"/>
          <p:cNvSpPr/>
          <p:nvPr/>
        </p:nvSpPr>
        <p:spPr>
          <a:xfrm>
            <a:off x="6421582" y="28904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61" name="object 461"/>
          <p:cNvSpPr/>
          <p:nvPr/>
        </p:nvSpPr>
        <p:spPr>
          <a:xfrm>
            <a:off x="6729153" y="289044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62" name="object 462"/>
          <p:cNvSpPr/>
          <p:nvPr/>
        </p:nvSpPr>
        <p:spPr>
          <a:xfrm>
            <a:off x="1886989" y="289447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63" name="object 463"/>
          <p:cNvSpPr/>
          <p:nvPr/>
        </p:nvSpPr>
        <p:spPr>
          <a:xfrm>
            <a:off x="6421582" y="28944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64" name="object 464"/>
          <p:cNvSpPr/>
          <p:nvPr/>
        </p:nvSpPr>
        <p:spPr>
          <a:xfrm>
            <a:off x="6729153" y="289447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65" name="object 465"/>
          <p:cNvSpPr/>
          <p:nvPr/>
        </p:nvSpPr>
        <p:spPr>
          <a:xfrm>
            <a:off x="1886989" y="289851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66" name="object 466"/>
          <p:cNvSpPr/>
          <p:nvPr/>
        </p:nvSpPr>
        <p:spPr>
          <a:xfrm>
            <a:off x="6421582" y="28985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67" name="object 467"/>
          <p:cNvSpPr/>
          <p:nvPr/>
        </p:nvSpPr>
        <p:spPr>
          <a:xfrm>
            <a:off x="6729153" y="289851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68" name="object 468"/>
          <p:cNvSpPr/>
          <p:nvPr/>
        </p:nvSpPr>
        <p:spPr>
          <a:xfrm>
            <a:off x="1886989" y="290254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69" name="object 469"/>
          <p:cNvSpPr/>
          <p:nvPr/>
        </p:nvSpPr>
        <p:spPr>
          <a:xfrm>
            <a:off x="6064134" y="2888428"/>
            <a:ext cx="33251" cy="24205"/>
          </a:xfrm>
          <a:prstGeom prst="rect">
            <a:avLst/>
          </a:prstGeom>
          <a:blipFill>
            <a:blip r:embed="rId61" cstate="print"/>
            <a:stretch>
              <a:fillRect/>
            </a:stretch>
          </a:blipFill>
        </p:spPr>
        <p:txBody>
          <a:bodyPr wrap="square" lIns="0" tIns="0" rIns="0" bIns="0" rtlCol="0"/>
          <a:lstStyle/>
          <a:p>
            <a:endParaRPr/>
          </a:p>
        </p:txBody>
      </p:sp>
      <p:sp>
        <p:nvSpPr>
          <p:cNvPr id="470" name="object 470"/>
          <p:cNvSpPr/>
          <p:nvPr/>
        </p:nvSpPr>
        <p:spPr>
          <a:xfrm>
            <a:off x="6421582" y="290254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71" name="object 471"/>
          <p:cNvSpPr/>
          <p:nvPr/>
        </p:nvSpPr>
        <p:spPr>
          <a:xfrm>
            <a:off x="6729153" y="290254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72" name="object 472"/>
          <p:cNvSpPr/>
          <p:nvPr/>
        </p:nvSpPr>
        <p:spPr>
          <a:xfrm>
            <a:off x="1886989" y="290658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73" name="object 473"/>
          <p:cNvSpPr/>
          <p:nvPr/>
        </p:nvSpPr>
        <p:spPr>
          <a:xfrm>
            <a:off x="6421582" y="29065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74" name="object 474"/>
          <p:cNvSpPr/>
          <p:nvPr/>
        </p:nvSpPr>
        <p:spPr>
          <a:xfrm>
            <a:off x="6729153" y="290658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75" name="object 475"/>
          <p:cNvSpPr/>
          <p:nvPr/>
        </p:nvSpPr>
        <p:spPr>
          <a:xfrm>
            <a:off x="1886989" y="29106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76" name="object 476"/>
          <p:cNvSpPr/>
          <p:nvPr/>
        </p:nvSpPr>
        <p:spPr>
          <a:xfrm>
            <a:off x="6421582" y="29106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77" name="object 477"/>
          <p:cNvSpPr/>
          <p:nvPr/>
        </p:nvSpPr>
        <p:spPr>
          <a:xfrm>
            <a:off x="6729153" y="29106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78" name="object 478"/>
          <p:cNvSpPr/>
          <p:nvPr/>
        </p:nvSpPr>
        <p:spPr>
          <a:xfrm>
            <a:off x="1886989" y="291465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79" name="object 479"/>
          <p:cNvSpPr/>
          <p:nvPr/>
        </p:nvSpPr>
        <p:spPr>
          <a:xfrm>
            <a:off x="6421582" y="29146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80" name="object 480"/>
          <p:cNvSpPr/>
          <p:nvPr/>
        </p:nvSpPr>
        <p:spPr>
          <a:xfrm>
            <a:off x="6729153" y="291465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81" name="object 481"/>
          <p:cNvSpPr/>
          <p:nvPr/>
        </p:nvSpPr>
        <p:spPr>
          <a:xfrm>
            <a:off x="1886989" y="29186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82" name="object 482"/>
          <p:cNvSpPr/>
          <p:nvPr/>
        </p:nvSpPr>
        <p:spPr>
          <a:xfrm>
            <a:off x="6421582" y="29186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83" name="object 483"/>
          <p:cNvSpPr/>
          <p:nvPr/>
        </p:nvSpPr>
        <p:spPr>
          <a:xfrm>
            <a:off x="6729153" y="29186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84" name="object 484"/>
          <p:cNvSpPr/>
          <p:nvPr/>
        </p:nvSpPr>
        <p:spPr>
          <a:xfrm>
            <a:off x="1886989" y="292271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85" name="object 485"/>
          <p:cNvSpPr/>
          <p:nvPr/>
        </p:nvSpPr>
        <p:spPr>
          <a:xfrm>
            <a:off x="6421582" y="29227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86" name="object 486"/>
          <p:cNvSpPr/>
          <p:nvPr/>
        </p:nvSpPr>
        <p:spPr>
          <a:xfrm>
            <a:off x="6047508" y="2912633"/>
            <a:ext cx="33251" cy="20171"/>
          </a:xfrm>
          <a:prstGeom prst="rect">
            <a:avLst/>
          </a:prstGeom>
          <a:blipFill>
            <a:blip r:embed="rId62" cstate="print"/>
            <a:stretch>
              <a:fillRect/>
            </a:stretch>
          </a:blipFill>
        </p:spPr>
        <p:txBody>
          <a:bodyPr wrap="square" lIns="0" tIns="0" rIns="0" bIns="0" rtlCol="0"/>
          <a:lstStyle/>
          <a:p>
            <a:endParaRPr/>
          </a:p>
        </p:txBody>
      </p:sp>
      <p:sp>
        <p:nvSpPr>
          <p:cNvPr id="487" name="object 487"/>
          <p:cNvSpPr/>
          <p:nvPr/>
        </p:nvSpPr>
        <p:spPr>
          <a:xfrm>
            <a:off x="6729153" y="292271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88" name="object 488"/>
          <p:cNvSpPr/>
          <p:nvPr/>
        </p:nvSpPr>
        <p:spPr>
          <a:xfrm>
            <a:off x="1886989" y="29267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89" name="object 489"/>
          <p:cNvSpPr/>
          <p:nvPr/>
        </p:nvSpPr>
        <p:spPr>
          <a:xfrm>
            <a:off x="6421582" y="29267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90" name="object 490"/>
          <p:cNvSpPr/>
          <p:nvPr/>
        </p:nvSpPr>
        <p:spPr>
          <a:xfrm>
            <a:off x="6729153" y="29267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91" name="object 491"/>
          <p:cNvSpPr/>
          <p:nvPr/>
        </p:nvSpPr>
        <p:spPr>
          <a:xfrm>
            <a:off x="1886989" y="293078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92" name="object 492"/>
          <p:cNvSpPr/>
          <p:nvPr/>
        </p:nvSpPr>
        <p:spPr>
          <a:xfrm>
            <a:off x="6421582" y="29307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93" name="object 493"/>
          <p:cNvSpPr/>
          <p:nvPr/>
        </p:nvSpPr>
        <p:spPr>
          <a:xfrm>
            <a:off x="6729153" y="293078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94" name="object 494"/>
          <p:cNvSpPr/>
          <p:nvPr/>
        </p:nvSpPr>
        <p:spPr>
          <a:xfrm>
            <a:off x="1886989" y="293482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95" name="object 495"/>
          <p:cNvSpPr/>
          <p:nvPr/>
        </p:nvSpPr>
        <p:spPr>
          <a:xfrm>
            <a:off x="6421582" y="293482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96" name="object 496"/>
          <p:cNvSpPr/>
          <p:nvPr/>
        </p:nvSpPr>
        <p:spPr>
          <a:xfrm>
            <a:off x="6729153" y="293482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497" name="object 497"/>
          <p:cNvSpPr/>
          <p:nvPr/>
        </p:nvSpPr>
        <p:spPr>
          <a:xfrm>
            <a:off x="1886989" y="293885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498" name="object 498"/>
          <p:cNvSpPr/>
          <p:nvPr/>
        </p:nvSpPr>
        <p:spPr>
          <a:xfrm>
            <a:off x="6421582" y="293885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499" name="object 499"/>
          <p:cNvSpPr/>
          <p:nvPr/>
        </p:nvSpPr>
        <p:spPr>
          <a:xfrm>
            <a:off x="6729153" y="293885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00" name="object 500"/>
          <p:cNvSpPr/>
          <p:nvPr/>
        </p:nvSpPr>
        <p:spPr>
          <a:xfrm>
            <a:off x="1886989" y="294288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01" name="object 501"/>
          <p:cNvSpPr/>
          <p:nvPr/>
        </p:nvSpPr>
        <p:spPr>
          <a:xfrm>
            <a:off x="6421582" y="29428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02" name="object 502"/>
          <p:cNvSpPr/>
          <p:nvPr/>
        </p:nvSpPr>
        <p:spPr>
          <a:xfrm>
            <a:off x="6729153" y="294288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03" name="object 503"/>
          <p:cNvSpPr/>
          <p:nvPr/>
        </p:nvSpPr>
        <p:spPr>
          <a:xfrm>
            <a:off x="1886989" y="294692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04" name="object 504"/>
          <p:cNvSpPr/>
          <p:nvPr/>
        </p:nvSpPr>
        <p:spPr>
          <a:xfrm>
            <a:off x="6421582" y="294692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05" name="object 505"/>
          <p:cNvSpPr/>
          <p:nvPr/>
        </p:nvSpPr>
        <p:spPr>
          <a:xfrm>
            <a:off x="5997632" y="2932803"/>
            <a:ext cx="62345" cy="28239"/>
          </a:xfrm>
          <a:prstGeom prst="rect">
            <a:avLst/>
          </a:prstGeom>
          <a:blipFill>
            <a:blip r:embed="rId63" cstate="print"/>
            <a:stretch>
              <a:fillRect/>
            </a:stretch>
          </a:blipFill>
        </p:spPr>
        <p:txBody>
          <a:bodyPr wrap="square" lIns="0" tIns="0" rIns="0" bIns="0" rtlCol="0"/>
          <a:lstStyle/>
          <a:p>
            <a:endParaRPr/>
          </a:p>
        </p:txBody>
      </p:sp>
      <p:sp>
        <p:nvSpPr>
          <p:cNvPr id="506" name="object 506"/>
          <p:cNvSpPr/>
          <p:nvPr/>
        </p:nvSpPr>
        <p:spPr>
          <a:xfrm>
            <a:off x="6729153" y="294692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07" name="object 507"/>
          <p:cNvSpPr/>
          <p:nvPr/>
        </p:nvSpPr>
        <p:spPr>
          <a:xfrm>
            <a:off x="1886989" y="295095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08" name="object 508"/>
          <p:cNvSpPr/>
          <p:nvPr/>
        </p:nvSpPr>
        <p:spPr>
          <a:xfrm>
            <a:off x="6421582" y="29509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09" name="object 509"/>
          <p:cNvSpPr/>
          <p:nvPr/>
        </p:nvSpPr>
        <p:spPr>
          <a:xfrm>
            <a:off x="6729153" y="295095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10" name="object 510"/>
          <p:cNvSpPr/>
          <p:nvPr/>
        </p:nvSpPr>
        <p:spPr>
          <a:xfrm>
            <a:off x="1886989" y="295499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11" name="object 511"/>
          <p:cNvSpPr/>
          <p:nvPr/>
        </p:nvSpPr>
        <p:spPr>
          <a:xfrm>
            <a:off x="6421582" y="295499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12" name="object 512"/>
          <p:cNvSpPr/>
          <p:nvPr/>
        </p:nvSpPr>
        <p:spPr>
          <a:xfrm>
            <a:off x="6729153" y="295499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13" name="object 513"/>
          <p:cNvSpPr/>
          <p:nvPr/>
        </p:nvSpPr>
        <p:spPr>
          <a:xfrm>
            <a:off x="1886989" y="295902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14" name="object 514"/>
          <p:cNvSpPr/>
          <p:nvPr/>
        </p:nvSpPr>
        <p:spPr>
          <a:xfrm>
            <a:off x="6421582" y="29590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15" name="object 515"/>
          <p:cNvSpPr/>
          <p:nvPr/>
        </p:nvSpPr>
        <p:spPr>
          <a:xfrm>
            <a:off x="6729153" y="295902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16" name="object 516"/>
          <p:cNvSpPr/>
          <p:nvPr/>
        </p:nvSpPr>
        <p:spPr>
          <a:xfrm>
            <a:off x="1886989" y="296305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17" name="object 517"/>
          <p:cNvSpPr/>
          <p:nvPr/>
        </p:nvSpPr>
        <p:spPr>
          <a:xfrm>
            <a:off x="6421582" y="29630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18" name="object 518"/>
          <p:cNvSpPr/>
          <p:nvPr/>
        </p:nvSpPr>
        <p:spPr>
          <a:xfrm>
            <a:off x="6729153" y="296305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19" name="object 519"/>
          <p:cNvSpPr/>
          <p:nvPr/>
        </p:nvSpPr>
        <p:spPr>
          <a:xfrm>
            <a:off x="1886989" y="296709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20" name="object 520"/>
          <p:cNvSpPr/>
          <p:nvPr/>
        </p:nvSpPr>
        <p:spPr>
          <a:xfrm>
            <a:off x="6421582" y="296709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21" name="object 521"/>
          <p:cNvSpPr/>
          <p:nvPr/>
        </p:nvSpPr>
        <p:spPr>
          <a:xfrm>
            <a:off x="6729153" y="296709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22" name="object 522"/>
          <p:cNvSpPr/>
          <p:nvPr/>
        </p:nvSpPr>
        <p:spPr>
          <a:xfrm>
            <a:off x="1886989" y="297112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23" name="object 523"/>
          <p:cNvSpPr/>
          <p:nvPr/>
        </p:nvSpPr>
        <p:spPr>
          <a:xfrm>
            <a:off x="5906192" y="2957008"/>
            <a:ext cx="195349" cy="24205"/>
          </a:xfrm>
          <a:prstGeom prst="rect">
            <a:avLst/>
          </a:prstGeom>
          <a:blipFill>
            <a:blip r:embed="rId64" cstate="print"/>
            <a:stretch>
              <a:fillRect/>
            </a:stretch>
          </a:blipFill>
        </p:spPr>
        <p:txBody>
          <a:bodyPr wrap="square" lIns="0" tIns="0" rIns="0" bIns="0" rtlCol="0"/>
          <a:lstStyle/>
          <a:p>
            <a:endParaRPr/>
          </a:p>
        </p:txBody>
      </p:sp>
      <p:sp>
        <p:nvSpPr>
          <p:cNvPr id="524" name="object 524"/>
          <p:cNvSpPr/>
          <p:nvPr/>
        </p:nvSpPr>
        <p:spPr>
          <a:xfrm>
            <a:off x="6421582" y="297112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25" name="object 525"/>
          <p:cNvSpPr/>
          <p:nvPr/>
        </p:nvSpPr>
        <p:spPr>
          <a:xfrm>
            <a:off x="6729153" y="297112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26" name="object 526"/>
          <p:cNvSpPr/>
          <p:nvPr/>
        </p:nvSpPr>
        <p:spPr>
          <a:xfrm>
            <a:off x="1886989" y="297516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27" name="object 527"/>
          <p:cNvSpPr/>
          <p:nvPr/>
        </p:nvSpPr>
        <p:spPr>
          <a:xfrm>
            <a:off x="6421582" y="29751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28" name="object 528"/>
          <p:cNvSpPr/>
          <p:nvPr/>
        </p:nvSpPr>
        <p:spPr>
          <a:xfrm>
            <a:off x="6729153" y="297516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29" name="object 529"/>
          <p:cNvSpPr/>
          <p:nvPr/>
        </p:nvSpPr>
        <p:spPr>
          <a:xfrm>
            <a:off x="1886989" y="297919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30" name="object 530"/>
          <p:cNvSpPr/>
          <p:nvPr/>
        </p:nvSpPr>
        <p:spPr>
          <a:xfrm>
            <a:off x="6421582" y="29791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31" name="object 531"/>
          <p:cNvSpPr/>
          <p:nvPr/>
        </p:nvSpPr>
        <p:spPr>
          <a:xfrm>
            <a:off x="6729153" y="297919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32" name="object 532"/>
          <p:cNvSpPr/>
          <p:nvPr/>
        </p:nvSpPr>
        <p:spPr>
          <a:xfrm>
            <a:off x="1886989" y="298323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33" name="object 533"/>
          <p:cNvSpPr/>
          <p:nvPr/>
        </p:nvSpPr>
        <p:spPr>
          <a:xfrm>
            <a:off x="6421582" y="29832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34" name="object 534"/>
          <p:cNvSpPr/>
          <p:nvPr/>
        </p:nvSpPr>
        <p:spPr>
          <a:xfrm>
            <a:off x="6729153" y="298323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35" name="object 535"/>
          <p:cNvSpPr/>
          <p:nvPr/>
        </p:nvSpPr>
        <p:spPr>
          <a:xfrm>
            <a:off x="1886989" y="298726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36" name="object 536"/>
          <p:cNvSpPr/>
          <p:nvPr/>
        </p:nvSpPr>
        <p:spPr>
          <a:xfrm>
            <a:off x="6421582" y="29872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37" name="object 537"/>
          <p:cNvSpPr/>
          <p:nvPr/>
        </p:nvSpPr>
        <p:spPr>
          <a:xfrm>
            <a:off x="6729153" y="29872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38" name="object 538"/>
          <p:cNvSpPr/>
          <p:nvPr/>
        </p:nvSpPr>
        <p:spPr>
          <a:xfrm>
            <a:off x="1886989" y="299129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39" name="object 539"/>
          <p:cNvSpPr/>
          <p:nvPr/>
        </p:nvSpPr>
        <p:spPr>
          <a:xfrm>
            <a:off x="5922818" y="2977178"/>
            <a:ext cx="170411" cy="24205"/>
          </a:xfrm>
          <a:prstGeom prst="rect">
            <a:avLst/>
          </a:prstGeom>
          <a:blipFill>
            <a:blip r:embed="rId65" cstate="print"/>
            <a:stretch>
              <a:fillRect/>
            </a:stretch>
          </a:blipFill>
        </p:spPr>
        <p:txBody>
          <a:bodyPr wrap="square" lIns="0" tIns="0" rIns="0" bIns="0" rtlCol="0"/>
          <a:lstStyle/>
          <a:p>
            <a:endParaRPr/>
          </a:p>
        </p:txBody>
      </p:sp>
      <p:sp>
        <p:nvSpPr>
          <p:cNvPr id="540" name="object 540"/>
          <p:cNvSpPr/>
          <p:nvPr/>
        </p:nvSpPr>
        <p:spPr>
          <a:xfrm>
            <a:off x="6421582" y="29912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41" name="object 541"/>
          <p:cNvSpPr/>
          <p:nvPr/>
        </p:nvSpPr>
        <p:spPr>
          <a:xfrm>
            <a:off x="6729153" y="299129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42" name="object 542"/>
          <p:cNvSpPr/>
          <p:nvPr/>
        </p:nvSpPr>
        <p:spPr>
          <a:xfrm>
            <a:off x="1886989" y="299533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43" name="object 543"/>
          <p:cNvSpPr/>
          <p:nvPr/>
        </p:nvSpPr>
        <p:spPr>
          <a:xfrm>
            <a:off x="6421582" y="29953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44" name="object 544"/>
          <p:cNvSpPr/>
          <p:nvPr/>
        </p:nvSpPr>
        <p:spPr>
          <a:xfrm>
            <a:off x="6729153" y="299533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45" name="object 545"/>
          <p:cNvSpPr/>
          <p:nvPr/>
        </p:nvSpPr>
        <p:spPr>
          <a:xfrm>
            <a:off x="1886989" y="299936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46" name="object 546"/>
          <p:cNvSpPr/>
          <p:nvPr/>
        </p:nvSpPr>
        <p:spPr>
          <a:xfrm>
            <a:off x="6421582" y="29993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47" name="object 547"/>
          <p:cNvSpPr/>
          <p:nvPr/>
        </p:nvSpPr>
        <p:spPr>
          <a:xfrm>
            <a:off x="6729153" y="299936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48" name="object 548"/>
          <p:cNvSpPr/>
          <p:nvPr/>
        </p:nvSpPr>
        <p:spPr>
          <a:xfrm>
            <a:off x="5922819" y="2997350"/>
            <a:ext cx="178723" cy="8068"/>
          </a:xfrm>
          <a:prstGeom prst="rect">
            <a:avLst/>
          </a:prstGeom>
          <a:blipFill>
            <a:blip r:embed="rId66" cstate="print"/>
            <a:stretch>
              <a:fillRect/>
            </a:stretch>
          </a:blipFill>
        </p:spPr>
        <p:txBody>
          <a:bodyPr wrap="square" lIns="0" tIns="0" rIns="0" bIns="0" rtlCol="0"/>
          <a:lstStyle/>
          <a:p>
            <a:endParaRPr/>
          </a:p>
        </p:txBody>
      </p:sp>
      <p:sp>
        <p:nvSpPr>
          <p:cNvPr id="549" name="object 549"/>
          <p:cNvSpPr/>
          <p:nvPr/>
        </p:nvSpPr>
        <p:spPr>
          <a:xfrm>
            <a:off x="1886989" y="300340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50" name="object 550"/>
          <p:cNvSpPr/>
          <p:nvPr/>
        </p:nvSpPr>
        <p:spPr>
          <a:xfrm>
            <a:off x="1529541" y="2993314"/>
            <a:ext cx="211974" cy="20171"/>
          </a:xfrm>
          <a:prstGeom prst="rect">
            <a:avLst/>
          </a:prstGeom>
          <a:blipFill>
            <a:blip r:embed="rId67" cstate="print"/>
            <a:stretch>
              <a:fillRect/>
            </a:stretch>
          </a:blipFill>
        </p:spPr>
        <p:txBody>
          <a:bodyPr wrap="square" lIns="0" tIns="0" rIns="0" bIns="0" rtlCol="0"/>
          <a:lstStyle/>
          <a:p>
            <a:endParaRPr/>
          </a:p>
        </p:txBody>
      </p:sp>
      <p:sp>
        <p:nvSpPr>
          <p:cNvPr id="551" name="object 551"/>
          <p:cNvSpPr/>
          <p:nvPr/>
        </p:nvSpPr>
        <p:spPr>
          <a:xfrm>
            <a:off x="6047508" y="3003400"/>
            <a:ext cx="54264" cy="0"/>
          </a:xfrm>
          <a:custGeom>
            <a:avLst/>
            <a:gdLst/>
            <a:ahLst/>
            <a:cxnLst/>
            <a:rect l="l" t="t" r="r" b="b"/>
            <a:pathLst>
              <a:path w="59690">
                <a:moveTo>
                  <a:pt x="0" y="0"/>
                </a:moveTo>
                <a:lnTo>
                  <a:pt x="59435" y="0"/>
                </a:lnTo>
              </a:path>
            </a:pathLst>
          </a:custGeom>
          <a:ln w="4572">
            <a:solidFill>
              <a:srgbClr val="7B7B7B"/>
            </a:solidFill>
          </a:ln>
        </p:spPr>
        <p:txBody>
          <a:bodyPr wrap="square" lIns="0" tIns="0" rIns="0" bIns="0" rtlCol="0"/>
          <a:lstStyle/>
          <a:p>
            <a:endParaRPr/>
          </a:p>
        </p:txBody>
      </p:sp>
      <p:sp>
        <p:nvSpPr>
          <p:cNvPr id="552" name="object 552"/>
          <p:cNvSpPr/>
          <p:nvPr/>
        </p:nvSpPr>
        <p:spPr>
          <a:xfrm>
            <a:off x="6421582" y="300340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53" name="object 553"/>
          <p:cNvSpPr/>
          <p:nvPr/>
        </p:nvSpPr>
        <p:spPr>
          <a:xfrm>
            <a:off x="6729153" y="300340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54" name="object 554"/>
          <p:cNvSpPr/>
          <p:nvPr/>
        </p:nvSpPr>
        <p:spPr>
          <a:xfrm>
            <a:off x="6882938" y="2993315"/>
            <a:ext cx="286788" cy="16136"/>
          </a:xfrm>
          <a:prstGeom prst="rect">
            <a:avLst/>
          </a:prstGeom>
          <a:blipFill>
            <a:blip r:embed="rId68" cstate="print"/>
            <a:stretch>
              <a:fillRect/>
            </a:stretch>
          </a:blipFill>
        </p:spPr>
        <p:txBody>
          <a:bodyPr wrap="square" lIns="0" tIns="0" rIns="0" bIns="0" rtlCol="0"/>
          <a:lstStyle/>
          <a:p>
            <a:endParaRPr/>
          </a:p>
        </p:txBody>
      </p:sp>
      <p:sp>
        <p:nvSpPr>
          <p:cNvPr id="555" name="object 555"/>
          <p:cNvSpPr/>
          <p:nvPr/>
        </p:nvSpPr>
        <p:spPr>
          <a:xfrm>
            <a:off x="1886989" y="300743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56" name="object 556"/>
          <p:cNvSpPr/>
          <p:nvPr/>
        </p:nvSpPr>
        <p:spPr>
          <a:xfrm>
            <a:off x="6421582" y="300743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57" name="object 557"/>
          <p:cNvSpPr/>
          <p:nvPr/>
        </p:nvSpPr>
        <p:spPr>
          <a:xfrm>
            <a:off x="6729153" y="300743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58" name="object 558"/>
          <p:cNvSpPr/>
          <p:nvPr/>
        </p:nvSpPr>
        <p:spPr>
          <a:xfrm>
            <a:off x="1886989" y="301146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59" name="object 559"/>
          <p:cNvSpPr/>
          <p:nvPr/>
        </p:nvSpPr>
        <p:spPr>
          <a:xfrm>
            <a:off x="6421582" y="30114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60" name="object 560"/>
          <p:cNvSpPr/>
          <p:nvPr/>
        </p:nvSpPr>
        <p:spPr>
          <a:xfrm>
            <a:off x="6729153" y="301146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61" name="object 561"/>
          <p:cNvSpPr/>
          <p:nvPr/>
        </p:nvSpPr>
        <p:spPr>
          <a:xfrm>
            <a:off x="3162992" y="3005418"/>
            <a:ext cx="24938" cy="16136"/>
          </a:xfrm>
          <a:prstGeom prst="rect">
            <a:avLst/>
          </a:prstGeom>
          <a:blipFill>
            <a:blip r:embed="rId69" cstate="print"/>
            <a:stretch>
              <a:fillRect/>
            </a:stretch>
          </a:blipFill>
        </p:spPr>
        <p:txBody>
          <a:bodyPr wrap="square" lIns="0" tIns="0" rIns="0" bIns="0" rtlCol="0"/>
          <a:lstStyle/>
          <a:p>
            <a:endParaRPr/>
          </a:p>
        </p:txBody>
      </p:sp>
      <p:sp>
        <p:nvSpPr>
          <p:cNvPr id="562" name="object 562"/>
          <p:cNvSpPr/>
          <p:nvPr/>
        </p:nvSpPr>
        <p:spPr>
          <a:xfrm>
            <a:off x="1886989" y="301550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63" name="object 563"/>
          <p:cNvSpPr/>
          <p:nvPr/>
        </p:nvSpPr>
        <p:spPr>
          <a:xfrm>
            <a:off x="6421582" y="30155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64" name="object 564"/>
          <p:cNvSpPr/>
          <p:nvPr/>
        </p:nvSpPr>
        <p:spPr>
          <a:xfrm>
            <a:off x="6729153" y="301550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65" name="object 565"/>
          <p:cNvSpPr/>
          <p:nvPr/>
        </p:nvSpPr>
        <p:spPr>
          <a:xfrm>
            <a:off x="1886989" y="301953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66" name="object 566"/>
          <p:cNvSpPr/>
          <p:nvPr/>
        </p:nvSpPr>
        <p:spPr>
          <a:xfrm>
            <a:off x="6421582" y="30195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67" name="object 567"/>
          <p:cNvSpPr/>
          <p:nvPr/>
        </p:nvSpPr>
        <p:spPr>
          <a:xfrm>
            <a:off x="6729153" y="301953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68" name="object 568"/>
          <p:cNvSpPr/>
          <p:nvPr/>
        </p:nvSpPr>
        <p:spPr>
          <a:xfrm>
            <a:off x="1529541" y="3009451"/>
            <a:ext cx="216131" cy="24205"/>
          </a:xfrm>
          <a:prstGeom prst="rect">
            <a:avLst/>
          </a:prstGeom>
          <a:blipFill>
            <a:blip r:embed="rId70" cstate="print"/>
            <a:stretch>
              <a:fillRect/>
            </a:stretch>
          </a:blipFill>
        </p:spPr>
        <p:txBody>
          <a:bodyPr wrap="square" lIns="0" tIns="0" rIns="0" bIns="0" rtlCol="0"/>
          <a:lstStyle/>
          <a:p>
            <a:endParaRPr/>
          </a:p>
        </p:txBody>
      </p:sp>
      <p:sp>
        <p:nvSpPr>
          <p:cNvPr id="569" name="object 569"/>
          <p:cNvSpPr/>
          <p:nvPr/>
        </p:nvSpPr>
        <p:spPr>
          <a:xfrm>
            <a:off x="1886989" y="302357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70" name="object 570"/>
          <p:cNvSpPr/>
          <p:nvPr/>
        </p:nvSpPr>
        <p:spPr>
          <a:xfrm>
            <a:off x="6882938" y="3009451"/>
            <a:ext cx="290945" cy="24205"/>
          </a:xfrm>
          <a:prstGeom prst="rect">
            <a:avLst/>
          </a:prstGeom>
          <a:blipFill>
            <a:blip r:embed="rId71" cstate="print"/>
            <a:stretch>
              <a:fillRect/>
            </a:stretch>
          </a:blipFill>
        </p:spPr>
        <p:txBody>
          <a:bodyPr wrap="square" lIns="0" tIns="0" rIns="0" bIns="0" rtlCol="0"/>
          <a:lstStyle/>
          <a:p>
            <a:endParaRPr/>
          </a:p>
        </p:txBody>
      </p:sp>
      <p:sp>
        <p:nvSpPr>
          <p:cNvPr id="571" name="object 571"/>
          <p:cNvSpPr/>
          <p:nvPr/>
        </p:nvSpPr>
        <p:spPr>
          <a:xfrm>
            <a:off x="6421582" y="30235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72" name="object 572"/>
          <p:cNvSpPr/>
          <p:nvPr/>
        </p:nvSpPr>
        <p:spPr>
          <a:xfrm>
            <a:off x="6729153" y="302357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73" name="object 573"/>
          <p:cNvSpPr/>
          <p:nvPr/>
        </p:nvSpPr>
        <p:spPr>
          <a:xfrm>
            <a:off x="1886989" y="30276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74" name="object 574"/>
          <p:cNvSpPr/>
          <p:nvPr/>
        </p:nvSpPr>
        <p:spPr>
          <a:xfrm>
            <a:off x="6421582" y="30276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75" name="object 575"/>
          <p:cNvSpPr/>
          <p:nvPr/>
        </p:nvSpPr>
        <p:spPr>
          <a:xfrm>
            <a:off x="6729153" y="30276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76" name="object 576"/>
          <p:cNvSpPr/>
          <p:nvPr/>
        </p:nvSpPr>
        <p:spPr>
          <a:xfrm>
            <a:off x="1886989" y="303163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77" name="object 577"/>
          <p:cNvSpPr/>
          <p:nvPr/>
        </p:nvSpPr>
        <p:spPr>
          <a:xfrm>
            <a:off x="6421582" y="30316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78" name="object 578"/>
          <p:cNvSpPr/>
          <p:nvPr/>
        </p:nvSpPr>
        <p:spPr>
          <a:xfrm>
            <a:off x="6729153" y="303163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grpSp>
        <p:nvGrpSpPr>
          <p:cNvPr id="3564" name="object 579"/>
          <p:cNvGrpSpPr/>
          <p:nvPr/>
        </p:nvGrpSpPr>
        <p:grpSpPr>
          <a:xfrm>
            <a:off x="1841268" y="3005418"/>
            <a:ext cx="4937991" cy="40341"/>
            <a:chOff x="2025395" y="3406140"/>
            <a:chExt cx="5431790" cy="45720"/>
          </a:xfrm>
        </p:grpSpPr>
        <p:sp>
          <p:nvSpPr>
            <p:cNvPr id="580" name="object 580"/>
            <p:cNvSpPr/>
            <p:nvPr/>
          </p:nvSpPr>
          <p:spPr>
            <a:xfrm>
              <a:off x="3406139" y="3424428"/>
              <a:ext cx="100584" cy="18288"/>
            </a:xfrm>
            <a:prstGeom prst="rect">
              <a:avLst/>
            </a:prstGeom>
            <a:blipFill>
              <a:blip r:embed="rId72" cstate="print"/>
              <a:stretch>
                <a:fillRect/>
              </a:stretch>
            </a:blipFill>
          </p:spPr>
          <p:txBody>
            <a:bodyPr wrap="square" lIns="0" tIns="0" rIns="0" bIns="0" rtlCol="0"/>
            <a:lstStyle/>
            <a:p>
              <a:endParaRPr/>
            </a:p>
          </p:txBody>
        </p:sp>
        <p:sp>
          <p:nvSpPr>
            <p:cNvPr id="581" name="object 581"/>
            <p:cNvSpPr/>
            <p:nvPr/>
          </p:nvSpPr>
          <p:spPr>
            <a:xfrm>
              <a:off x="2025395" y="3406140"/>
              <a:ext cx="5431535" cy="45720"/>
            </a:xfrm>
            <a:prstGeom prst="rect">
              <a:avLst/>
            </a:prstGeom>
            <a:blipFill>
              <a:blip r:embed="rId73" cstate="print"/>
              <a:stretch>
                <a:fillRect/>
              </a:stretch>
            </a:blipFill>
          </p:spPr>
          <p:txBody>
            <a:bodyPr wrap="square" lIns="0" tIns="0" rIns="0" bIns="0" rtlCol="0"/>
            <a:lstStyle/>
            <a:p>
              <a:endParaRPr/>
            </a:p>
          </p:txBody>
        </p:sp>
        <p:sp>
          <p:nvSpPr>
            <p:cNvPr id="582" name="object 582"/>
            <p:cNvSpPr/>
            <p:nvPr/>
          </p:nvSpPr>
          <p:spPr>
            <a:xfrm>
              <a:off x="7063739" y="3445002"/>
              <a:ext cx="192405"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83" name="object 583"/>
            <p:cNvSpPr/>
            <p:nvPr/>
          </p:nvSpPr>
          <p:spPr>
            <a:xfrm>
              <a:off x="7402067" y="3445002"/>
              <a:ext cx="5080"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grpSp>
      <p:sp>
        <p:nvSpPr>
          <p:cNvPr id="584" name="object 584"/>
          <p:cNvSpPr/>
          <p:nvPr/>
        </p:nvSpPr>
        <p:spPr>
          <a:xfrm>
            <a:off x="6882938" y="3021554"/>
            <a:ext cx="290945" cy="28239"/>
          </a:xfrm>
          <a:prstGeom prst="rect">
            <a:avLst/>
          </a:prstGeom>
          <a:blipFill>
            <a:blip r:embed="rId74" cstate="print"/>
            <a:stretch>
              <a:fillRect/>
            </a:stretch>
          </a:blipFill>
        </p:spPr>
        <p:txBody>
          <a:bodyPr wrap="square" lIns="0" tIns="0" rIns="0" bIns="0" rtlCol="0"/>
          <a:lstStyle/>
          <a:p>
            <a:endParaRPr/>
          </a:p>
        </p:txBody>
      </p:sp>
      <p:sp>
        <p:nvSpPr>
          <p:cNvPr id="585" name="object 585"/>
          <p:cNvSpPr/>
          <p:nvPr/>
        </p:nvSpPr>
        <p:spPr>
          <a:xfrm>
            <a:off x="1886989" y="304777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86" name="object 586"/>
          <p:cNvSpPr/>
          <p:nvPr/>
        </p:nvSpPr>
        <p:spPr>
          <a:xfrm>
            <a:off x="2809703" y="3047776"/>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587" name="object 587"/>
          <p:cNvSpPr/>
          <p:nvPr/>
        </p:nvSpPr>
        <p:spPr>
          <a:xfrm>
            <a:off x="6068290" y="3047776"/>
            <a:ext cx="12700" cy="0"/>
          </a:xfrm>
          <a:custGeom>
            <a:avLst/>
            <a:gdLst/>
            <a:ahLst/>
            <a:cxnLst/>
            <a:rect l="l" t="t" r="r" b="b"/>
            <a:pathLst>
              <a:path w="13970">
                <a:moveTo>
                  <a:pt x="0" y="0"/>
                </a:moveTo>
                <a:lnTo>
                  <a:pt x="13716" y="0"/>
                </a:lnTo>
              </a:path>
            </a:pathLst>
          </a:custGeom>
          <a:ln w="4572">
            <a:solidFill>
              <a:srgbClr val="BCBCBC"/>
            </a:solidFill>
          </a:ln>
        </p:spPr>
        <p:txBody>
          <a:bodyPr wrap="square" lIns="0" tIns="0" rIns="0" bIns="0" rtlCol="0"/>
          <a:lstStyle/>
          <a:p>
            <a:endParaRPr/>
          </a:p>
        </p:txBody>
      </p:sp>
      <p:sp>
        <p:nvSpPr>
          <p:cNvPr id="588" name="object 588"/>
          <p:cNvSpPr/>
          <p:nvPr/>
        </p:nvSpPr>
        <p:spPr>
          <a:xfrm>
            <a:off x="6421582" y="304777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89" name="object 589"/>
          <p:cNvSpPr/>
          <p:nvPr/>
        </p:nvSpPr>
        <p:spPr>
          <a:xfrm>
            <a:off x="6729153" y="304777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90" name="object 590"/>
          <p:cNvSpPr/>
          <p:nvPr/>
        </p:nvSpPr>
        <p:spPr>
          <a:xfrm>
            <a:off x="1546167" y="3029622"/>
            <a:ext cx="199505" cy="36307"/>
          </a:xfrm>
          <a:prstGeom prst="rect">
            <a:avLst/>
          </a:prstGeom>
          <a:blipFill>
            <a:blip r:embed="rId75" cstate="print"/>
            <a:stretch>
              <a:fillRect/>
            </a:stretch>
          </a:blipFill>
        </p:spPr>
        <p:txBody>
          <a:bodyPr wrap="square" lIns="0" tIns="0" rIns="0" bIns="0" rtlCol="0"/>
          <a:lstStyle/>
          <a:p>
            <a:endParaRPr/>
          </a:p>
        </p:txBody>
      </p:sp>
      <p:sp>
        <p:nvSpPr>
          <p:cNvPr id="591" name="object 591"/>
          <p:cNvSpPr/>
          <p:nvPr/>
        </p:nvSpPr>
        <p:spPr>
          <a:xfrm>
            <a:off x="1886989" y="305180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92" name="object 592"/>
          <p:cNvSpPr/>
          <p:nvPr/>
        </p:nvSpPr>
        <p:spPr>
          <a:xfrm>
            <a:off x="2809703" y="3051809"/>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593" name="object 593"/>
          <p:cNvSpPr/>
          <p:nvPr/>
        </p:nvSpPr>
        <p:spPr>
          <a:xfrm>
            <a:off x="6421582" y="30518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594" name="object 594"/>
          <p:cNvSpPr/>
          <p:nvPr/>
        </p:nvSpPr>
        <p:spPr>
          <a:xfrm>
            <a:off x="6729153" y="305180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595" name="object 595"/>
          <p:cNvSpPr/>
          <p:nvPr/>
        </p:nvSpPr>
        <p:spPr>
          <a:xfrm>
            <a:off x="3017519" y="3045758"/>
            <a:ext cx="166255" cy="16136"/>
          </a:xfrm>
          <a:prstGeom prst="rect">
            <a:avLst/>
          </a:prstGeom>
          <a:blipFill>
            <a:blip r:embed="rId76" cstate="print"/>
            <a:stretch>
              <a:fillRect/>
            </a:stretch>
          </a:blipFill>
        </p:spPr>
        <p:txBody>
          <a:bodyPr wrap="square" lIns="0" tIns="0" rIns="0" bIns="0" rtlCol="0"/>
          <a:lstStyle/>
          <a:p>
            <a:endParaRPr/>
          </a:p>
        </p:txBody>
      </p:sp>
      <p:sp>
        <p:nvSpPr>
          <p:cNvPr id="596" name="object 596"/>
          <p:cNvSpPr/>
          <p:nvPr/>
        </p:nvSpPr>
        <p:spPr>
          <a:xfrm>
            <a:off x="5943599" y="3045758"/>
            <a:ext cx="66502" cy="16136"/>
          </a:xfrm>
          <a:prstGeom prst="rect">
            <a:avLst/>
          </a:prstGeom>
          <a:blipFill>
            <a:blip r:embed="rId77" cstate="print"/>
            <a:stretch>
              <a:fillRect/>
            </a:stretch>
          </a:blipFill>
        </p:spPr>
        <p:txBody>
          <a:bodyPr wrap="square" lIns="0" tIns="0" rIns="0" bIns="0" rtlCol="0"/>
          <a:lstStyle/>
          <a:p>
            <a:endParaRPr/>
          </a:p>
        </p:txBody>
      </p:sp>
      <p:sp>
        <p:nvSpPr>
          <p:cNvPr id="597" name="object 597"/>
          <p:cNvSpPr/>
          <p:nvPr/>
        </p:nvSpPr>
        <p:spPr>
          <a:xfrm>
            <a:off x="1886989" y="305584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598" name="object 598"/>
          <p:cNvSpPr/>
          <p:nvPr/>
        </p:nvSpPr>
        <p:spPr>
          <a:xfrm>
            <a:off x="2809703" y="3055844"/>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599" name="object 599"/>
          <p:cNvSpPr/>
          <p:nvPr/>
        </p:nvSpPr>
        <p:spPr>
          <a:xfrm>
            <a:off x="6421582" y="30558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00" name="object 600"/>
          <p:cNvSpPr/>
          <p:nvPr/>
        </p:nvSpPr>
        <p:spPr>
          <a:xfrm>
            <a:off x="6729153" y="305584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01" name="object 601"/>
          <p:cNvSpPr/>
          <p:nvPr/>
        </p:nvSpPr>
        <p:spPr>
          <a:xfrm>
            <a:off x="6920346" y="3041725"/>
            <a:ext cx="253538" cy="20171"/>
          </a:xfrm>
          <a:prstGeom prst="rect">
            <a:avLst/>
          </a:prstGeom>
          <a:blipFill>
            <a:blip r:embed="rId78" cstate="print"/>
            <a:stretch>
              <a:fillRect/>
            </a:stretch>
          </a:blipFill>
        </p:spPr>
        <p:txBody>
          <a:bodyPr wrap="square" lIns="0" tIns="0" rIns="0" bIns="0" rtlCol="0"/>
          <a:lstStyle/>
          <a:p>
            <a:endParaRPr/>
          </a:p>
        </p:txBody>
      </p:sp>
      <p:sp>
        <p:nvSpPr>
          <p:cNvPr id="602" name="object 602"/>
          <p:cNvSpPr/>
          <p:nvPr/>
        </p:nvSpPr>
        <p:spPr>
          <a:xfrm>
            <a:off x="1886989" y="305987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03" name="object 603"/>
          <p:cNvSpPr/>
          <p:nvPr/>
        </p:nvSpPr>
        <p:spPr>
          <a:xfrm>
            <a:off x="2809703" y="3059877"/>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04" name="object 604"/>
          <p:cNvSpPr/>
          <p:nvPr/>
        </p:nvSpPr>
        <p:spPr>
          <a:xfrm>
            <a:off x="6421582" y="30598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05" name="object 605"/>
          <p:cNvSpPr/>
          <p:nvPr/>
        </p:nvSpPr>
        <p:spPr>
          <a:xfrm>
            <a:off x="6729153" y="305987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06" name="object 606"/>
          <p:cNvSpPr/>
          <p:nvPr/>
        </p:nvSpPr>
        <p:spPr>
          <a:xfrm>
            <a:off x="3084021" y="3053826"/>
            <a:ext cx="170411" cy="12102"/>
          </a:xfrm>
          <a:prstGeom prst="rect">
            <a:avLst/>
          </a:prstGeom>
          <a:blipFill>
            <a:blip r:embed="rId79" cstate="print"/>
            <a:stretch>
              <a:fillRect/>
            </a:stretch>
          </a:blipFill>
        </p:spPr>
        <p:txBody>
          <a:bodyPr wrap="square" lIns="0" tIns="0" rIns="0" bIns="0" rtlCol="0"/>
          <a:lstStyle/>
          <a:p>
            <a:endParaRPr/>
          </a:p>
        </p:txBody>
      </p:sp>
      <p:sp>
        <p:nvSpPr>
          <p:cNvPr id="607" name="object 607"/>
          <p:cNvSpPr/>
          <p:nvPr/>
        </p:nvSpPr>
        <p:spPr>
          <a:xfrm>
            <a:off x="1886989" y="306391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08" name="object 608"/>
          <p:cNvSpPr/>
          <p:nvPr/>
        </p:nvSpPr>
        <p:spPr>
          <a:xfrm>
            <a:off x="2809703" y="3063912"/>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09" name="object 609"/>
          <p:cNvSpPr/>
          <p:nvPr/>
        </p:nvSpPr>
        <p:spPr>
          <a:xfrm>
            <a:off x="3046615" y="3063912"/>
            <a:ext cx="12700" cy="0"/>
          </a:xfrm>
          <a:custGeom>
            <a:avLst/>
            <a:gdLst/>
            <a:ahLst/>
            <a:cxnLst/>
            <a:rect l="l" t="t" r="r" b="b"/>
            <a:pathLst>
              <a:path w="13970">
                <a:moveTo>
                  <a:pt x="0" y="0"/>
                </a:moveTo>
                <a:lnTo>
                  <a:pt x="13716" y="0"/>
                </a:lnTo>
              </a:path>
            </a:pathLst>
          </a:custGeom>
          <a:ln w="4572">
            <a:solidFill>
              <a:srgbClr val="BF0000"/>
            </a:solidFill>
          </a:ln>
        </p:spPr>
        <p:txBody>
          <a:bodyPr wrap="square" lIns="0" tIns="0" rIns="0" bIns="0" rtlCol="0"/>
          <a:lstStyle/>
          <a:p>
            <a:endParaRPr/>
          </a:p>
        </p:txBody>
      </p:sp>
      <p:sp>
        <p:nvSpPr>
          <p:cNvPr id="610" name="object 610"/>
          <p:cNvSpPr/>
          <p:nvPr/>
        </p:nvSpPr>
        <p:spPr>
          <a:xfrm>
            <a:off x="3217026" y="3063912"/>
            <a:ext cx="37523" cy="0"/>
          </a:xfrm>
          <a:custGeom>
            <a:avLst/>
            <a:gdLst/>
            <a:ahLst/>
            <a:cxnLst/>
            <a:rect l="l" t="t" r="r" b="b"/>
            <a:pathLst>
              <a:path w="41275">
                <a:moveTo>
                  <a:pt x="0" y="0"/>
                </a:moveTo>
                <a:lnTo>
                  <a:pt x="41148" y="0"/>
                </a:lnTo>
              </a:path>
            </a:pathLst>
          </a:custGeom>
          <a:ln w="4572">
            <a:solidFill>
              <a:srgbClr val="BF0000"/>
            </a:solidFill>
          </a:ln>
        </p:spPr>
        <p:txBody>
          <a:bodyPr wrap="square" lIns="0" tIns="0" rIns="0" bIns="0" rtlCol="0"/>
          <a:lstStyle/>
          <a:p>
            <a:endParaRPr/>
          </a:p>
        </p:txBody>
      </p:sp>
      <p:sp>
        <p:nvSpPr>
          <p:cNvPr id="611" name="object 611"/>
          <p:cNvSpPr/>
          <p:nvPr/>
        </p:nvSpPr>
        <p:spPr>
          <a:xfrm>
            <a:off x="6421582" y="306391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12" name="object 612"/>
          <p:cNvSpPr/>
          <p:nvPr/>
        </p:nvSpPr>
        <p:spPr>
          <a:xfrm>
            <a:off x="6729153" y="306391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13" name="object 613"/>
          <p:cNvSpPr/>
          <p:nvPr/>
        </p:nvSpPr>
        <p:spPr>
          <a:xfrm>
            <a:off x="1886989" y="30679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nvGrpSpPr>
          <p:cNvPr id="3565" name="object 614"/>
          <p:cNvGrpSpPr/>
          <p:nvPr/>
        </p:nvGrpSpPr>
        <p:grpSpPr>
          <a:xfrm>
            <a:off x="2809702" y="3061895"/>
            <a:ext cx="445076" cy="12326"/>
            <a:chOff x="3090672" y="3470147"/>
            <a:chExt cx="489584" cy="13970"/>
          </a:xfrm>
        </p:grpSpPr>
        <p:sp>
          <p:nvSpPr>
            <p:cNvPr id="615" name="object 615"/>
            <p:cNvSpPr/>
            <p:nvPr/>
          </p:nvSpPr>
          <p:spPr>
            <a:xfrm>
              <a:off x="3090672" y="3477005"/>
              <a:ext cx="2012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16" name="object 616"/>
            <p:cNvSpPr/>
            <p:nvPr/>
          </p:nvSpPr>
          <p:spPr>
            <a:xfrm>
              <a:off x="3319272" y="3470147"/>
              <a:ext cx="260604" cy="13716"/>
            </a:xfrm>
            <a:prstGeom prst="rect">
              <a:avLst/>
            </a:prstGeom>
            <a:blipFill>
              <a:blip r:embed="rId80" cstate="print"/>
              <a:stretch>
                <a:fillRect/>
              </a:stretch>
            </a:blipFill>
          </p:spPr>
          <p:txBody>
            <a:bodyPr wrap="square" lIns="0" tIns="0" rIns="0" bIns="0" rtlCol="0"/>
            <a:lstStyle/>
            <a:p>
              <a:endParaRPr/>
            </a:p>
          </p:txBody>
        </p:sp>
      </p:grpSp>
      <p:sp>
        <p:nvSpPr>
          <p:cNvPr id="617" name="object 617"/>
          <p:cNvSpPr/>
          <p:nvPr/>
        </p:nvSpPr>
        <p:spPr>
          <a:xfrm>
            <a:off x="6421582" y="30679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18" name="object 618"/>
          <p:cNvSpPr/>
          <p:nvPr/>
        </p:nvSpPr>
        <p:spPr>
          <a:xfrm>
            <a:off x="6729153" y="30679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19" name="object 619"/>
          <p:cNvSpPr/>
          <p:nvPr/>
        </p:nvSpPr>
        <p:spPr>
          <a:xfrm>
            <a:off x="1886989" y="307198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20" name="object 620"/>
          <p:cNvSpPr/>
          <p:nvPr/>
        </p:nvSpPr>
        <p:spPr>
          <a:xfrm>
            <a:off x="2809703" y="3071981"/>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21" name="object 621"/>
          <p:cNvSpPr/>
          <p:nvPr/>
        </p:nvSpPr>
        <p:spPr>
          <a:xfrm>
            <a:off x="3084021" y="3071981"/>
            <a:ext cx="12700" cy="0"/>
          </a:xfrm>
          <a:custGeom>
            <a:avLst/>
            <a:gdLst/>
            <a:ahLst/>
            <a:cxnLst/>
            <a:rect l="l" t="t" r="r" b="b"/>
            <a:pathLst>
              <a:path w="13970">
                <a:moveTo>
                  <a:pt x="0" y="0"/>
                </a:moveTo>
                <a:lnTo>
                  <a:pt x="13716" y="0"/>
                </a:lnTo>
              </a:path>
            </a:pathLst>
          </a:custGeom>
          <a:ln w="4572">
            <a:solidFill>
              <a:srgbClr val="BF0000"/>
            </a:solidFill>
          </a:ln>
        </p:spPr>
        <p:txBody>
          <a:bodyPr wrap="square" lIns="0" tIns="0" rIns="0" bIns="0" rtlCol="0"/>
          <a:lstStyle/>
          <a:p>
            <a:endParaRPr/>
          </a:p>
        </p:txBody>
      </p:sp>
      <p:sp>
        <p:nvSpPr>
          <p:cNvPr id="622" name="object 622"/>
          <p:cNvSpPr/>
          <p:nvPr/>
        </p:nvSpPr>
        <p:spPr>
          <a:xfrm>
            <a:off x="1529541" y="3061894"/>
            <a:ext cx="211974" cy="20171"/>
          </a:xfrm>
          <a:prstGeom prst="rect">
            <a:avLst/>
          </a:prstGeom>
          <a:blipFill>
            <a:blip r:embed="rId81" cstate="print"/>
            <a:stretch>
              <a:fillRect/>
            </a:stretch>
          </a:blipFill>
        </p:spPr>
        <p:txBody>
          <a:bodyPr wrap="square" lIns="0" tIns="0" rIns="0" bIns="0" rtlCol="0"/>
          <a:lstStyle/>
          <a:p>
            <a:endParaRPr/>
          </a:p>
        </p:txBody>
      </p:sp>
      <p:sp>
        <p:nvSpPr>
          <p:cNvPr id="623" name="object 623"/>
          <p:cNvSpPr/>
          <p:nvPr/>
        </p:nvSpPr>
        <p:spPr>
          <a:xfrm>
            <a:off x="6421582" y="307198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24" name="object 624"/>
          <p:cNvSpPr/>
          <p:nvPr/>
        </p:nvSpPr>
        <p:spPr>
          <a:xfrm>
            <a:off x="6729153" y="307198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25" name="object 625"/>
          <p:cNvSpPr/>
          <p:nvPr/>
        </p:nvSpPr>
        <p:spPr>
          <a:xfrm>
            <a:off x="3179618" y="3069963"/>
            <a:ext cx="49875" cy="8068"/>
          </a:xfrm>
          <a:prstGeom prst="rect">
            <a:avLst/>
          </a:prstGeom>
          <a:blipFill>
            <a:blip r:embed="rId82" cstate="print"/>
            <a:stretch>
              <a:fillRect/>
            </a:stretch>
          </a:blipFill>
        </p:spPr>
        <p:txBody>
          <a:bodyPr wrap="square" lIns="0" tIns="0" rIns="0" bIns="0" rtlCol="0"/>
          <a:lstStyle/>
          <a:p>
            <a:endParaRPr/>
          </a:p>
        </p:txBody>
      </p:sp>
      <p:sp>
        <p:nvSpPr>
          <p:cNvPr id="626" name="object 626"/>
          <p:cNvSpPr/>
          <p:nvPr/>
        </p:nvSpPr>
        <p:spPr>
          <a:xfrm>
            <a:off x="1886989" y="30760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27" name="object 627"/>
          <p:cNvSpPr/>
          <p:nvPr/>
        </p:nvSpPr>
        <p:spPr>
          <a:xfrm>
            <a:off x="2809703" y="3076015"/>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28" name="object 628"/>
          <p:cNvSpPr/>
          <p:nvPr/>
        </p:nvSpPr>
        <p:spPr>
          <a:xfrm>
            <a:off x="3208713" y="3076015"/>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629" name="object 629"/>
          <p:cNvSpPr/>
          <p:nvPr/>
        </p:nvSpPr>
        <p:spPr>
          <a:xfrm>
            <a:off x="6421582" y="30760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30" name="object 630"/>
          <p:cNvSpPr/>
          <p:nvPr/>
        </p:nvSpPr>
        <p:spPr>
          <a:xfrm>
            <a:off x="5922818" y="3061894"/>
            <a:ext cx="33251" cy="24205"/>
          </a:xfrm>
          <a:prstGeom prst="rect">
            <a:avLst/>
          </a:prstGeom>
          <a:blipFill>
            <a:blip r:embed="rId83" cstate="print"/>
            <a:stretch>
              <a:fillRect/>
            </a:stretch>
          </a:blipFill>
        </p:spPr>
        <p:txBody>
          <a:bodyPr wrap="square" lIns="0" tIns="0" rIns="0" bIns="0" rtlCol="0"/>
          <a:lstStyle/>
          <a:p>
            <a:endParaRPr/>
          </a:p>
        </p:txBody>
      </p:sp>
      <p:sp>
        <p:nvSpPr>
          <p:cNvPr id="631" name="object 631"/>
          <p:cNvSpPr/>
          <p:nvPr/>
        </p:nvSpPr>
        <p:spPr>
          <a:xfrm>
            <a:off x="6729153" y="30760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32" name="object 632"/>
          <p:cNvSpPr/>
          <p:nvPr/>
        </p:nvSpPr>
        <p:spPr>
          <a:xfrm>
            <a:off x="6878781" y="3057861"/>
            <a:ext cx="290945" cy="32273"/>
          </a:xfrm>
          <a:prstGeom prst="rect">
            <a:avLst/>
          </a:prstGeom>
          <a:blipFill>
            <a:blip r:embed="rId84" cstate="print"/>
            <a:stretch>
              <a:fillRect/>
            </a:stretch>
          </a:blipFill>
        </p:spPr>
        <p:txBody>
          <a:bodyPr wrap="square" lIns="0" tIns="0" rIns="0" bIns="0" rtlCol="0"/>
          <a:lstStyle/>
          <a:p>
            <a:endParaRPr/>
          </a:p>
        </p:txBody>
      </p:sp>
      <p:sp>
        <p:nvSpPr>
          <p:cNvPr id="633" name="object 633"/>
          <p:cNvSpPr/>
          <p:nvPr/>
        </p:nvSpPr>
        <p:spPr>
          <a:xfrm>
            <a:off x="3017519" y="3069963"/>
            <a:ext cx="108065" cy="16136"/>
          </a:xfrm>
          <a:prstGeom prst="rect">
            <a:avLst/>
          </a:prstGeom>
          <a:blipFill>
            <a:blip r:embed="rId85" cstate="print"/>
            <a:stretch>
              <a:fillRect/>
            </a:stretch>
          </a:blipFill>
        </p:spPr>
        <p:txBody>
          <a:bodyPr wrap="square" lIns="0" tIns="0" rIns="0" bIns="0" rtlCol="0"/>
          <a:lstStyle/>
          <a:p>
            <a:endParaRPr/>
          </a:p>
        </p:txBody>
      </p:sp>
      <p:sp>
        <p:nvSpPr>
          <p:cNvPr id="634" name="object 634"/>
          <p:cNvSpPr/>
          <p:nvPr/>
        </p:nvSpPr>
        <p:spPr>
          <a:xfrm>
            <a:off x="1886989" y="308004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35" name="object 635"/>
          <p:cNvSpPr/>
          <p:nvPr/>
        </p:nvSpPr>
        <p:spPr>
          <a:xfrm>
            <a:off x="2809703" y="3080048"/>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36" name="object 636"/>
          <p:cNvSpPr/>
          <p:nvPr/>
        </p:nvSpPr>
        <p:spPr>
          <a:xfrm>
            <a:off x="3208713" y="3080048"/>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637" name="object 637"/>
          <p:cNvSpPr/>
          <p:nvPr/>
        </p:nvSpPr>
        <p:spPr>
          <a:xfrm>
            <a:off x="6421582" y="30800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38" name="object 638"/>
          <p:cNvSpPr/>
          <p:nvPr/>
        </p:nvSpPr>
        <p:spPr>
          <a:xfrm>
            <a:off x="6729153" y="308004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39" name="object 639"/>
          <p:cNvSpPr/>
          <p:nvPr/>
        </p:nvSpPr>
        <p:spPr>
          <a:xfrm>
            <a:off x="1529541" y="3084083"/>
            <a:ext cx="54264" cy="0"/>
          </a:xfrm>
          <a:custGeom>
            <a:avLst/>
            <a:gdLst/>
            <a:ahLst/>
            <a:cxnLst/>
            <a:rect l="l" t="t" r="r" b="b"/>
            <a:pathLst>
              <a:path w="59689">
                <a:moveTo>
                  <a:pt x="0" y="0"/>
                </a:moveTo>
                <a:lnTo>
                  <a:pt x="59435" y="0"/>
                </a:lnTo>
              </a:path>
            </a:pathLst>
          </a:custGeom>
          <a:ln w="4572">
            <a:solidFill>
              <a:srgbClr val="7B7B7B"/>
            </a:solidFill>
          </a:ln>
        </p:spPr>
        <p:txBody>
          <a:bodyPr wrap="square" lIns="0" tIns="0" rIns="0" bIns="0" rtlCol="0"/>
          <a:lstStyle/>
          <a:p>
            <a:endParaRPr/>
          </a:p>
        </p:txBody>
      </p:sp>
      <p:sp>
        <p:nvSpPr>
          <p:cNvPr id="640" name="object 640"/>
          <p:cNvSpPr/>
          <p:nvPr/>
        </p:nvSpPr>
        <p:spPr>
          <a:xfrm>
            <a:off x="1886989" y="30840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41" name="object 641"/>
          <p:cNvSpPr/>
          <p:nvPr/>
        </p:nvSpPr>
        <p:spPr>
          <a:xfrm>
            <a:off x="2809703" y="3084083"/>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grpSp>
        <p:nvGrpSpPr>
          <p:cNvPr id="3566" name="object 642"/>
          <p:cNvGrpSpPr/>
          <p:nvPr/>
        </p:nvGrpSpPr>
        <p:grpSpPr>
          <a:xfrm>
            <a:off x="1612668" y="3082067"/>
            <a:ext cx="116609" cy="8404"/>
            <a:chOff x="1773935" y="3493008"/>
            <a:chExt cx="128270" cy="9525"/>
          </a:xfrm>
        </p:grpSpPr>
        <p:sp>
          <p:nvSpPr>
            <p:cNvPr id="643" name="object 643"/>
            <p:cNvSpPr/>
            <p:nvPr/>
          </p:nvSpPr>
          <p:spPr>
            <a:xfrm>
              <a:off x="1773935" y="3493008"/>
              <a:ext cx="45719" cy="9144"/>
            </a:xfrm>
            <a:prstGeom prst="rect">
              <a:avLst/>
            </a:prstGeom>
            <a:blipFill>
              <a:blip r:embed="rId86" cstate="print"/>
              <a:stretch>
                <a:fillRect/>
              </a:stretch>
            </a:blipFill>
          </p:spPr>
          <p:txBody>
            <a:bodyPr wrap="square" lIns="0" tIns="0" rIns="0" bIns="0" rtlCol="0"/>
            <a:lstStyle/>
            <a:p>
              <a:endParaRPr/>
            </a:p>
          </p:txBody>
        </p:sp>
        <p:sp>
          <p:nvSpPr>
            <p:cNvPr id="644" name="object 644"/>
            <p:cNvSpPr/>
            <p:nvPr/>
          </p:nvSpPr>
          <p:spPr>
            <a:xfrm>
              <a:off x="1860803" y="3493008"/>
              <a:ext cx="41148" cy="9144"/>
            </a:xfrm>
            <a:prstGeom prst="rect">
              <a:avLst/>
            </a:prstGeom>
            <a:blipFill>
              <a:blip r:embed="rId87" cstate="print"/>
              <a:stretch>
                <a:fillRect/>
              </a:stretch>
            </a:blipFill>
          </p:spPr>
          <p:txBody>
            <a:bodyPr wrap="square" lIns="0" tIns="0" rIns="0" bIns="0" rtlCol="0"/>
            <a:lstStyle/>
            <a:p>
              <a:endParaRPr/>
            </a:p>
          </p:txBody>
        </p:sp>
      </p:grpSp>
      <p:sp>
        <p:nvSpPr>
          <p:cNvPr id="645" name="object 645"/>
          <p:cNvSpPr/>
          <p:nvPr/>
        </p:nvSpPr>
        <p:spPr>
          <a:xfrm>
            <a:off x="3079865" y="3084083"/>
            <a:ext cx="12700" cy="0"/>
          </a:xfrm>
          <a:custGeom>
            <a:avLst/>
            <a:gdLst/>
            <a:ahLst/>
            <a:cxnLst/>
            <a:rect l="l" t="t" r="r" b="b"/>
            <a:pathLst>
              <a:path w="13970">
                <a:moveTo>
                  <a:pt x="0" y="0"/>
                </a:moveTo>
                <a:lnTo>
                  <a:pt x="13716" y="0"/>
                </a:lnTo>
              </a:path>
            </a:pathLst>
          </a:custGeom>
          <a:ln w="4572">
            <a:solidFill>
              <a:srgbClr val="BF0000"/>
            </a:solidFill>
          </a:ln>
        </p:spPr>
        <p:txBody>
          <a:bodyPr wrap="square" lIns="0" tIns="0" rIns="0" bIns="0" rtlCol="0"/>
          <a:lstStyle/>
          <a:p>
            <a:endParaRPr/>
          </a:p>
        </p:txBody>
      </p:sp>
      <p:sp>
        <p:nvSpPr>
          <p:cNvPr id="646" name="object 646"/>
          <p:cNvSpPr/>
          <p:nvPr/>
        </p:nvSpPr>
        <p:spPr>
          <a:xfrm>
            <a:off x="6421582" y="30840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47" name="object 647"/>
          <p:cNvSpPr/>
          <p:nvPr/>
        </p:nvSpPr>
        <p:spPr>
          <a:xfrm>
            <a:off x="6729153" y="30840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48" name="object 648"/>
          <p:cNvSpPr/>
          <p:nvPr/>
        </p:nvSpPr>
        <p:spPr>
          <a:xfrm>
            <a:off x="1886989" y="308811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49" name="object 649"/>
          <p:cNvSpPr/>
          <p:nvPr/>
        </p:nvSpPr>
        <p:spPr>
          <a:xfrm>
            <a:off x="2809703" y="3088116"/>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50" name="object 650"/>
          <p:cNvSpPr/>
          <p:nvPr/>
        </p:nvSpPr>
        <p:spPr>
          <a:xfrm>
            <a:off x="6421582" y="308811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51" name="object 651"/>
          <p:cNvSpPr/>
          <p:nvPr/>
        </p:nvSpPr>
        <p:spPr>
          <a:xfrm>
            <a:off x="3017520" y="3078031"/>
            <a:ext cx="207817" cy="20171"/>
          </a:xfrm>
          <a:prstGeom prst="rect">
            <a:avLst/>
          </a:prstGeom>
          <a:blipFill>
            <a:blip r:embed="rId88" cstate="print"/>
            <a:stretch>
              <a:fillRect/>
            </a:stretch>
          </a:blipFill>
        </p:spPr>
        <p:txBody>
          <a:bodyPr wrap="square" lIns="0" tIns="0" rIns="0" bIns="0" rtlCol="0"/>
          <a:lstStyle/>
          <a:p>
            <a:endParaRPr/>
          </a:p>
        </p:txBody>
      </p:sp>
      <p:sp>
        <p:nvSpPr>
          <p:cNvPr id="652" name="object 652"/>
          <p:cNvSpPr/>
          <p:nvPr/>
        </p:nvSpPr>
        <p:spPr>
          <a:xfrm>
            <a:off x="6729153" y="308811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53" name="object 653"/>
          <p:cNvSpPr/>
          <p:nvPr/>
        </p:nvSpPr>
        <p:spPr>
          <a:xfrm>
            <a:off x="1886989" y="30921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54" name="object 654"/>
          <p:cNvSpPr/>
          <p:nvPr/>
        </p:nvSpPr>
        <p:spPr>
          <a:xfrm>
            <a:off x="2809703" y="3092151"/>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55" name="object 655"/>
          <p:cNvSpPr/>
          <p:nvPr/>
        </p:nvSpPr>
        <p:spPr>
          <a:xfrm>
            <a:off x="6421582" y="30921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56" name="object 656"/>
          <p:cNvSpPr/>
          <p:nvPr/>
        </p:nvSpPr>
        <p:spPr>
          <a:xfrm>
            <a:off x="6729153" y="30921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57" name="object 657"/>
          <p:cNvSpPr/>
          <p:nvPr/>
        </p:nvSpPr>
        <p:spPr>
          <a:xfrm>
            <a:off x="1886989" y="309618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58" name="object 658"/>
          <p:cNvSpPr/>
          <p:nvPr/>
        </p:nvSpPr>
        <p:spPr>
          <a:xfrm>
            <a:off x="2809703" y="3096184"/>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59" name="object 659"/>
          <p:cNvSpPr/>
          <p:nvPr/>
        </p:nvSpPr>
        <p:spPr>
          <a:xfrm>
            <a:off x="3142211" y="3096184"/>
            <a:ext cx="12700" cy="0"/>
          </a:xfrm>
          <a:custGeom>
            <a:avLst/>
            <a:gdLst/>
            <a:ahLst/>
            <a:cxnLst/>
            <a:rect l="l" t="t" r="r" b="b"/>
            <a:pathLst>
              <a:path w="13970">
                <a:moveTo>
                  <a:pt x="0" y="0"/>
                </a:moveTo>
                <a:lnTo>
                  <a:pt x="13716" y="0"/>
                </a:lnTo>
              </a:path>
            </a:pathLst>
          </a:custGeom>
          <a:ln w="4572">
            <a:solidFill>
              <a:srgbClr val="BF0000"/>
            </a:solidFill>
          </a:ln>
        </p:spPr>
        <p:txBody>
          <a:bodyPr wrap="square" lIns="0" tIns="0" rIns="0" bIns="0" rtlCol="0"/>
          <a:lstStyle/>
          <a:p>
            <a:endParaRPr/>
          </a:p>
        </p:txBody>
      </p:sp>
      <p:sp>
        <p:nvSpPr>
          <p:cNvPr id="660" name="object 660"/>
          <p:cNvSpPr/>
          <p:nvPr/>
        </p:nvSpPr>
        <p:spPr>
          <a:xfrm>
            <a:off x="6421582" y="309618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61" name="object 661"/>
          <p:cNvSpPr/>
          <p:nvPr/>
        </p:nvSpPr>
        <p:spPr>
          <a:xfrm>
            <a:off x="6729153" y="309618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62" name="object 662"/>
          <p:cNvSpPr/>
          <p:nvPr/>
        </p:nvSpPr>
        <p:spPr>
          <a:xfrm>
            <a:off x="1886989" y="310021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63" name="object 663"/>
          <p:cNvSpPr/>
          <p:nvPr/>
        </p:nvSpPr>
        <p:spPr>
          <a:xfrm>
            <a:off x="2809703" y="3100219"/>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64" name="object 664"/>
          <p:cNvSpPr/>
          <p:nvPr/>
        </p:nvSpPr>
        <p:spPr>
          <a:xfrm>
            <a:off x="3250276" y="3100219"/>
            <a:ext cx="4618" cy="0"/>
          </a:xfrm>
          <a:custGeom>
            <a:avLst/>
            <a:gdLst/>
            <a:ahLst/>
            <a:cxnLst/>
            <a:rect l="l" t="t" r="r" b="b"/>
            <a:pathLst>
              <a:path w="5079">
                <a:moveTo>
                  <a:pt x="0" y="0"/>
                </a:moveTo>
                <a:lnTo>
                  <a:pt x="4572" y="0"/>
                </a:lnTo>
              </a:path>
            </a:pathLst>
          </a:custGeom>
          <a:ln w="4572">
            <a:solidFill>
              <a:srgbClr val="DE7E7E"/>
            </a:solidFill>
          </a:ln>
        </p:spPr>
        <p:txBody>
          <a:bodyPr wrap="square" lIns="0" tIns="0" rIns="0" bIns="0" rtlCol="0"/>
          <a:lstStyle/>
          <a:p>
            <a:endParaRPr/>
          </a:p>
        </p:txBody>
      </p:sp>
      <p:sp>
        <p:nvSpPr>
          <p:cNvPr id="665" name="object 665"/>
          <p:cNvSpPr/>
          <p:nvPr/>
        </p:nvSpPr>
        <p:spPr>
          <a:xfrm>
            <a:off x="6421582" y="310021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66" name="object 666"/>
          <p:cNvSpPr/>
          <p:nvPr/>
        </p:nvSpPr>
        <p:spPr>
          <a:xfrm>
            <a:off x="6729153" y="310021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67" name="object 667"/>
          <p:cNvSpPr/>
          <p:nvPr/>
        </p:nvSpPr>
        <p:spPr>
          <a:xfrm>
            <a:off x="1886989" y="310425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nvGrpSpPr>
          <p:cNvPr id="3567" name="object 668"/>
          <p:cNvGrpSpPr/>
          <p:nvPr/>
        </p:nvGrpSpPr>
        <p:grpSpPr>
          <a:xfrm>
            <a:off x="2809702" y="3094168"/>
            <a:ext cx="445076" cy="16249"/>
            <a:chOff x="3090672" y="3506723"/>
            <a:chExt cx="489584" cy="18415"/>
          </a:xfrm>
        </p:grpSpPr>
        <p:sp>
          <p:nvSpPr>
            <p:cNvPr id="669" name="object 669"/>
            <p:cNvSpPr/>
            <p:nvPr/>
          </p:nvSpPr>
          <p:spPr>
            <a:xfrm>
              <a:off x="3090672" y="3518153"/>
              <a:ext cx="2012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70" name="object 670"/>
            <p:cNvSpPr/>
            <p:nvPr/>
          </p:nvSpPr>
          <p:spPr>
            <a:xfrm>
              <a:off x="3319272" y="3506723"/>
              <a:ext cx="260604" cy="18288"/>
            </a:xfrm>
            <a:prstGeom prst="rect">
              <a:avLst/>
            </a:prstGeom>
            <a:blipFill>
              <a:blip r:embed="rId89" cstate="print"/>
              <a:stretch>
                <a:fillRect/>
              </a:stretch>
            </a:blipFill>
          </p:spPr>
          <p:txBody>
            <a:bodyPr wrap="square" lIns="0" tIns="0" rIns="0" bIns="0" rtlCol="0"/>
            <a:lstStyle/>
            <a:p>
              <a:endParaRPr/>
            </a:p>
          </p:txBody>
        </p:sp>
      </p:grpSp>
      <p:sp>
        <p:nvSpPr>
          <p:cNvPr id="671" name="object 671"/>
          <p:cNvSpPr/>
          <p:nvPr/>
        </p:nvSpPr>
        <p:spPr>
          <a:xfrm>
            <a:off x="6421582" y="310425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72" name="object 672"/>
          <p:cNvSpPr/>
          <p:nvPr/>
        </p:nvSpPr>
        <p:spPr>
          <a:xfrm>
            <a:off x="6729153" y="310425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73" name="object 673"/>
          <p:cNvSpPr/>
          <p:nvPr/>
        </p:nvSpPr>
        <p:spPr>
          <a:xfrm>
            <a:off x="1886989" y="310828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74" name="object 674"/>
          <p:cNvSpPr/>
          <p:nvPr/>
        </p:nvSpPr>
        <p:spPr>
          <a:xfrm>
            <a:off x="2809703" y="3108288"/>
            <a:ext cx="1829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75" name="object 675"/>
          <p:cNvSpPr/>
          <p:nvPr/>
        </p:nvSpPr>
        <p:spPr>
          <a:xfrm>
            <a:off x="5893724" y="3086099"/>
            <a:ext cx="45720" cy="40341"/>
          </a:xfrm>
          <a:prstGeom prst="rect">
            <a:avLst/>
          </a:prstGeom>
          <a:blipFill>
            <a:blip r:embed="rId90" cstate="print"/>
            <a:stretch>
              <a:fillRect/>
            </a:stretch>
          </a:blipFill>
        </p:spPr>
        <p:txBody>
          <a:bodyPr wrap="square" lIns="0" tIns="0" rIns="0" bIns="0" rtlCol="0"/>
          <a:lstStyle/>
          <a:p>
            <a:endParaRPr/>
          </a:p>
        </p:txBody>
      </p:sp>
      <p:sp>
        <p:nvSpPr>
          <p:cNvPr id="676" name="object 676"/>
          <p:cNvSpPr/>
          <p:nvPr/>
        </p:nvSpPr>
        <p:spPr>
          <a:xfrm>
            <a:off x="3217026" y="3108288"/>
            <a:ext cx="37523" cy="0"/>
          </a:xfrm>
          <a:custGeom>
            <a:avLst/>
            <a:gdLst/>
            <a:ahLst/>
            <a:cxnLst/>
            <a:rect l="l" t="t" r="r" b="b"/>
            <a:pathLst>
              <a:path w="41275">
                <a:moveTo>
                  <a:pt x="0" y="0"/>
                </a:moveTo>
                <a:lnTo>
                  <a:pt x="41148" y="0"/>
                </a:lnTo>
              </a:path>
            </a:pathLst>
          </a:custGeom>
          <a:ln w="4572">
            <a:solidFill>
              <a:srgbClr val="BF0000"/>
            </a:solidFill>
          </a:ln>
        </p:spPr>
        <p:txBody>
          <a:bodyPr wrap="square" lIns="0" tIns="0" rIns="0" bIns="0" rtlCol="0"/>
          <a:lstStyle/>
          <a:p>
            <a:endParaRPr/>
          </a:p>
        </p:txBody>
      </p:sp>
      <p:sp>
        <p:nvSpPr>
          <p:cNvPr id="677" name="object 677"/>
          <p:cNvSpPr/>
          <p:nvPr/>
        </p:nvSpPr>
        <p:spPr>
          <a:xfrm>
            <a:off x="6421582" y="31082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78" name="object 678"/>
          <p:cNvSpPr/>
          <p:nvPr/>
        </p:nvSpPr>
        <p:spPr>
          <a:xfrm>
            <a:off x="6729153" y="310828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79" name="object 679"/>
          <p:cNvSpPr/>
          <p:nvPr/>
        </p:nvSpPr>
        <p:spPr>
          <a:xfrm>
            <a:off x="1886989" y="311232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nvGrpSpPr>
          <p:cNvPr id="3568" name="object 680"/>
          <p:cNvGrpSpPr/>
          <p:nvPr/>
        </p:nvGrpSpPr>
        <p:grpSpPr>
          <a:xfrm>
            <a:off x="2809702" y="3110304"/>
            <a:ext cx="445076" cy="8404"/>
            <a:chOff x="3090672" y="3525011"/>
            <a:chExt cx="489584" cy="9525"/>
          </a:xfrm>
        </p:grpSpPr>
        <p:sp>
          <p:nvSpPr>
            <p:cNvPr id="681" name="object 681"/>
            <p:cNvSpPr/>
            <p:nvPr/>
          </p:nvSpPr>
          <p:spPr>
            <a:xfrm>
              <a:off x="3090672" y="3527297"/>
              <a:ext cx="201295" cy="0"/>
            </a:xfrm>
            <a:custGeom>
              <a:avLst/>
              <a:gdLst/>
              <a:ahLst/>
              <a:cxnLst/>
              <a:rect l="l" t="t" r="r" b="b"/>
              <a:pathLst>
                <a:path w="201295">
                  <a:moveTo>
                    <a:pt x="0" y="0"/>
                  </a:moveTo>
                  <a:lnTo>
                    <a:pt x="201168" y="0"/>
                  </a:lnTo>
                </a:path>
              </a:pathLst>
            </a:custGeom>
            <a:ln w="4572">
              <a:solidFill>
                <a:srgbClr val="EC7C30"/>
              </a:solidFill>
            </a:ln>
          </p:spPr>
          <p:txBody>
            <a:bodyPr wrap="square" lIns="0" tIns="0" rIns="0" bIns="0" rtlCol="0"/>
            <a:lstStyle/>
            <a:p>
              <a:endParaRPr/>
            </a:p>
          </p:txBody>
        </p:sp>
        <p:sp>
          <p:nvSpPr>
            <p:cNvPr id="682" name="object 682"/>
            <p:cNvSpPr/>
            <p:nvPr/>
          </p:nvSpPr>
          <p:spPr>
            <a:xfrm>
              <a:off x="3319272" y="3525011"/>
              <a:ext cx="260604" cy="9144"/>
            </a:xfrm>
            <a:prstGeom prst="rect">
              <a:avLst/>
            </a:prstGeom>
            <a:blipFill>
              <a:blip r:embed="rId91" cstate="print"/>
              <a:stretch>
                <a:fillRect/>
              </a:stretch>
            </a:blipFill>
          </p:spPr>
          <p:txBody>
            <a:bodyPr wrap="square" lIns="0" tIns="0" rIns="0" bIns="0" rtlCol="0"/>
            <a:lstStyle/>
            <a:p>
              <a:endParaRPr/>
            </a:p>
          </p:txBody>
        </p:sp>
      </p:grpSp>
      <p:sp>
        <p:nvSpPr>
          <p:cNvPr id="683" name="object 683"/>
          <p:cNvSpPr/>
          <p:nvPr/>
        </p:nvSpPr>
        <p:spPr>
          <a:xfrm>
            <a:off x="6421582" y="31123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84" name="object 684"/>
          <p:cNvSpPr/>
          <p:nvPr/>
        </p:nvSpPr>
        <p:spPr>
          <a:xfrm>
            <a:off x="6729153" y="311232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85" name="object 685"/>
          <p:cNvSpPr/>
          <p:nvPr/>
        </p:nvSpPr>
        <p:spPr>
          <a:xfrm>
            <a:off x="1886989" y="311635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86" name="object 686"/>
          <p:cNvSpPr/>
          <p:nvPr/>
        </p:nvSpPr>
        <p:spPr>
          <a:xfrm>
            <a:off x="3183775" y="3114339"/>
            <a:ext cx="62345" cy="4034"/>
          </a:xfrm>
          <a:prstGeom prst="rect">
            <a:avLst/>
          </a:prstGeom>
          <a:blipFill>
            <a:blip r:embed="rId92" cstate="print"/>
            <a:stretch>
              <a:fillRect/>
            </a:stretch>
          </a:blipFill>
        </p:spPr>
        <p:txBody>
          <a:bodyPr wrap="square" lIns="0" tIns="0" rIns="0" bIns="0" rtlCol="0"/>
          <a:lstStyle/>
          <a:p>
            <a:endParaRPr/>
          </a:p>
        </p:txBody>
      </p:sp>
      <p:sp>
        <p:nvSpPr>
          <p:cNvPr id="687" name="object 687"/>
          <p:cNvSpPr/>
          <p:nvPr/>
        </p:nvSpPr>
        <p:spPr>
          <a:xfrm>
            <a:off x="6421582" y="31163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88" name="object 688"/>
          <p:cNvSpPr/>
          <p:nvPr/>
        </p:nvSpPr>
        <p:spPr>
          <a:xfrm>
            <a:off x="6729153" y="311635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89" name="object 689"/>
          <p:cNvSpPr/>
          <p:nvPr/>
        </p:nvSpPr>
        <p:spPr>
          <a:xfrm>
            <a:off x="1886989" y="31203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90" name="object 690"/>
          <p:cNvSpPr/>
          <p:nvPr/>
        </p:nvSpPr>
        <p:spPr>
          <a:xfrm>
            <a:off x="6421582" y="31203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91" name="object 691"/>
          <p:cNvSpPr/>
          <p:nvPr/>
        </p:nvSpPr>
        <p:spPr>
          <a:xfrm>
            <a:off x="6729153" y="31203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92" name="object 692"/>
          <p:cNvSpPr/>
          <p:nvPr/>
        </p:nvSpPr>
        <p:spPr>
          <a:xfrm>
            <a:off x="1886989" y="312442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93" name="object 693"/>
          <p:cNvSpPr/>
          <p:nvPr/>
        </p:nvSpPr>
        <p:spPr>
          <a:xfrm>
            <a:off x="6421582" y="31244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94" name="object 694"/>
          <p:cNvSpPr/>
          <p:nvPr/>
        </p:nvSpPr>
        <p:spPr>
          <a:xfrm>
            <a:off x="6729153" y="312442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95" name="object 695"/>
          <p:cNvSpPr/>
          <p:nvPr/>
        </p:nvSpPr>
        <p:spPr>
          <a:xfrm>
            <a:off x="1886989" y="31284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96" name="object 696"/>
          <p:cNvSpPr/>
          <p:nvPr/>
        </p:nvSpPr>
        <p:spPr>
          <a:xfrm>
            <a:off x="6421582" y="31284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697" name="object 697"/>
          <p:cNvSpPr/>
          <p:nvPr/>
        </p:nvSpPr>
        <p:spPr>
          <a:xfrm>
            <a:off x="6729153" y="31284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698" name="object 698"/>
          <p:cNvSpPr/>
          <p:nvPr/>
        </p:nvSpPr>
        <p:spPr>
          <a:xfrm>
            <a:off x="1886989" y="313249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699" name="object 699"/>
          <p:cNvSpPr/>
          <p:nvPr/>
        </p:nvSpPr>
        <p:spPr>
          <a:xfrm>
            <a:off x="6421582" y="313249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00" name="object 700"/>
          <p:cNvSpPr/>
          <p:nvPr/>
        </p:nvSpPr>
        <p:spPr>
          <a:xfrm>
            <a:off x="6729153" y="313249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01" name="object 701"/>
          <p:cNvSpPr/>
          <p:nvPr/>
        </p:nvSpPr>
        <p:spPr>
          <a:xfrm>
            <a:off x="1886989" y="313652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02" name="object 702"/>
          <p:cNvSpPr/>
          <p:nvPr/>
        </p:nvSpPr>
        <p:spPr>
          <a:xfrm>
            <a:off x="6421582" y="31365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03" name="object 703"/>
          <p:cNvSpPr/>
          <p:nvPr/>
        </p:nvSpPr>
        <p:spPr>
          <a:xfrm>
            <a:off x="5872941" y="3126441"/>
            <a:ext cx="33251" cy="20171"/>
          </a:xfrm>
          <a:prstGeom prst="rect">
            <a:avLst/>
          </a:prstGeom>
          <a:blipFill>
            <a:blip r:embed="rId93" cstate="print"/>
            <a:stretch>
              <a:fillRect/>
            </a:stretch>
          </a:blipFill>
        </p:spPr>
        <p:txBody>
          <a:bodyPr wrap="square" lIns="0" tIns="0" rIns="0" bIns="0" rtlCol="0"/>
          <a:lstStyle/>
          <a:p>
            <a:endParaRPr/>
          </a:p>
        </p:txBody>
      </p:sp>
      <p:sp>
        <p:nvSpPr>
          <p:cNvPr id="704" name="object 704"/>
          <p:cNvSpPr/>
          <p:nvPr/>
        </p:nvSpPr>
        <p:spPr>
          <a:xfrm>
            <a:off x="6729153" y="313652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05" name="object 705"/>
          <p:cNvSpPr/>
          <p:nvPr/>
        </p:nvSpPr>
        <p:spPr>
          <a:xfrm>
            <a:off x="1886989" y="314056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06" name="object 706"/>
          <p:cNvSpPr/>
          <p:nvPr/>
        </p:nvSpPr>
        <p:spPr>
          <a:xfrm>
            <a:off x="6421582" y="31405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07" name="object 707"/>
          <p:cNvSpPr/>
          <p:nvPr/>
        </p:nvSpPr>
        <p:spPr>
          <a:xfrm>
            <a:off x="6729153" y="314056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08" name="object 708"/>
          <p:cNvSpPr/>
          <p:nvPr/>
        </p:nvSpPr>
        <p:spPr>
          <a:xfrm>
            <a:off x="1886989" y="314459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09" name="object 709"/>
          <p:cNvSpPr/>
          <p:nvPr/>
        </p:nvSpPr>
        <p:spPr>
          <a:xfrm>
            <a:off x="6421582" y="31445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10" name="object 710"/>
          <p:cNvSpPr/>
          <p:nvPr/>
        </p:nvSpPr>
        <p:spPr>
          <a:xfrm>
            <a:off x="6729153" y="314459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11" name="object 711"/>
          <p:cNvSpPr/>
          <p:nvPr/>
        </p:nvSpPr>
        <p:spPr>
          <a:xfrm>
            <a:off x="1886989" y="314862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12" name="object 712"/>
          <p:cNvSpPr/>
          <p:nvPr/>
        </p:nvSpPr>
        <p:spPr>
          <a:xfrm>
            <a:off x="6421582" y="31486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13" name="object 713"/>
          <p:cNvSpPr/>
          <p:nvPr/>
        </p:nvSpPr>
        <p:spPr>
          <a:xfrm>
            <a:off x="6729153" y="314862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14" name="object 714"/>
          <p:cNvSpPr/>
          <p:nvPr/>
        </p:nvSpPr>
        <p:spPr>
          <a:xfrm>
            <a:off x="1886989" y="315266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15" name="object 715"/>
          <p:cNvSpPr/>
          <p:nvPr/>
        </p:nvSpPr>
        <p:spPr>
          <a:xfrm>
            <a:off x="6421582" y="31526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16" name="object 716"/>
          <p:cNvSpPr/>
          <p:nvPr/>
        </p:nvSpPr>
        <p:spPr>
          <a:xfrm>
            <a:off x="6729153" y="315266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17" name="object 717"/>
          <p:cNvSpPr/>
          <p:nvPr/>
        </p:nvSpPr>
        <p:spPr>
          <a:xfrm>
            <a:off x="1886989" y="315669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18" name="object 718"/>
          <p:cNvSpPr/>
          <p:nvPr/>
        </p:nvSpPr>
        <p:spPr>
          <a:xfrm>
            <a:off x="6421582" y="31566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19" name="object 719"/>
          <p:cNvSpPr/>
          <p:nvPr/>
        </p:nvSpPr>
        <p:spPr>
          <a:xfrm>
            <a:off x="6729153" y="315669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20" name="object 720"/>
          <p:cNvSpPr/>
          <p:nvPr/>
        </p:nvSpPr>
        <p:spPr>
          <a:xfrm>
            <a:off x="1886989" y="316073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21" name="object 721"/>
          <p:cNvSpPr/>
          <p:nvPr/>
        </p:nvSpPr>
        <p:spPr>
          <a:xfrm>
            <a:off x="5856315" y="3146611"/>
            <a:ext cx="29095" cy="24205"/>
          </a:xfrm>
          <a:prstGeom prst="rect">
            <a:avLst/>
          </a:prstGeom>
          <a:blipFill>
            <a:blip r:embed="rId94" cstate="print"/>
            <a:stretch>
              <a:fillRect/>
            </a:stretch>
          </a:blipFill>
        </p:spPr>
        <p:txBody>
          <a:bodyPr wrap="square" lIns="0" tIns="0" rIns="0" bIns="0" rtlCol="0"/>
          <a:lstStyle/>
          <a:p>
            <a:endParaRPr/>
          </a:p>
        </p:txBody>
      </p:sp>
      <p:sp>
        <p:nvSpPr>
          <p:cNvPr id="722" name="object 722"/>
          <p:cNvSpPr/>
          <p:nvPr/>
        </p:nvSpPr>
        <p:spPr>
          <a:xfrm>
            <a:off x="6421582" y="31607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23" name="object 723"/>
          <p:cNvSpPr/>
          <p:nvPr/>
        </p:nvSpPr>
        <p:spPr>
          <a:xfrm>
            <a:off x="6729153" y="316073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24" name="object 724"/>
          <p:cNvSpPr/>
          <p:nvPr/>
        </p:nvSpPr>
        <p:spPr>
          <a:xfrm>
            <a:off x="1886989" y="316476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25" name="object 725"/>
          <p:cNvSpPr/>
          <p:nvPr/>
        </p:nvSpPr>
        <p:spPr>
          <a:xfrm>
            <a:off x="6421582" y="316476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26" name="object 726"/>
          <p:cNvSpPr/>
          <p:nvPr/>
        </p:nvSpPr>
        <p:spPr>
          <a:xfrm>
            <a:off x="6729153" y="316476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27" name="object 727"/>
          <p:cNvSpPr/>
          <p:nvPr/>
        </p:nvSpPr>
        <p:spPr>
          <a:xfrm>
            <a:off x="1886989" y="316879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28" name="object 728"/>
          <p:cNvSpPr/>
          <p:nvPr/>
        </p:nvSpPr>
        <p:spPr>
          <a:xfrm>
            <a:off x="6421582" y="31687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29" name="object 729"/>
          <p:cNvSpPr/>
          <p:nvPr/>
        </p:nvSpPr>
        <p:spPr>
          <a:xfrm>
            <a:off x="6729153" y="316879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30" name="object 730"/>
          <p:cNvSpPr/>
          <p:nvPr/>
        </p:nvSpPr>
        <p:spPr>
          <a:xfrm>
            <a:off x="1886989" y="317283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31" name="object 731"/>
          <p:cNvSpPr/>
          <p:nvPr/>
        </p:nvSpPr>
        <p:spPr>
          <a:xfrm>
            <a:off x="6421582" y="31728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32" name="object 732"/>
          <p:cNvSpPr/>
          <p:nvPr/>
        </p:nvSpPr>
        <p:spPr>
          <a:xfrm>
            <a:off x="6729153" y="317283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33" name="object 733"/>
          <p:cNvSpPr/>
          <p:nvPr/>
        </p:nvSpPr>
        <p:spPr>
          <a:xfrm>
            <a:off x="1886989" y="317686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34" name="object 734"/>
          <p:cNvSpPr/>
          <p:nvPr/>
        </p:nvSpPr>
        <p:spPr>
          <a:xfrm>
            <a:off x="6421582" y="31768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35" name="object 735"/>
          <p:cNvSpPr/>
          <p:nvPr/>
        </p:nvSpPr>
        <p:spPr>
          <a:xfrm>
            <a:off x="6729153" y="317686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36" name="object 736"/>
          <p:cNvSpPr/>
          <p:nvPr/>
        </p:nvSpPr>
        <p:spPr>
          <a:xfrm>
            <a:off x="1886989" y="318090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37" name="object 737"/>
          <p:cNvSpPr/>
          <p:nvPr/>
        </p:nvSpPr>
        <p:spPr>
          <a:xfrm>
            <a:off x="6421582" y="31809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38" name="object 738"/>
          <p:cNvSpPr/>
          <p:nvPr/>
        </p:nvSpPr>
        <p:spPr>
          <a:xfrm>
            <a:off x="6729153" y="318090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39" name="object 739"/>
          <p:cNvSpPr/>
          <p:nvPr/>
        </p:nvSpPr>
        <p:spPr>
          <a:xfrm>
            <a:off x="1886989" y="318493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40" name="object 740"/>
          <p:cNvSpPr/>
          <p:nvPr/>
        </p:nvSpPr>
        <p:spPr>
          <a:xfrm>
            <a:off x="5835535" y="3170815"/>
            <a:ext cx="33251" cy="20171"/>
          </a:xfrm>
          <a:prstGeom prst="rect">
            <a:avLst/>
          </a:prstGeom>
          <a:blipFill>
            <a:blip r:embed="rId95" cstate="print"/>
            <a:stretch>
              <a:fillRect/>
            </a:stretch>
          </a:blipFill>
        </p:spPr>
        <p:txBody>
          <a:bodyPr wrap="square" lIns="0" tIns="0" rIns="0" bIns="0" rtlCol="0"/>
          <a:lstStyle/>
          <a:p>
            <a:endParaRPr/>
          </a:p>
        </p:txBody>
      </p:sp>
      <p:sp>
        <p:nvSpPr>
          <p:cNvPr id="741" name="object 741"/>
          <p:cNvSpPr/>
          <p:nvPr/>
        </p:nvSpPr>
        <p:spPr>
          <a:xfrm>
            <a:off x="6421582" y="31849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42" name="object 742"/>
          <p:cNvSpPr/>
          <p:nvPr/>
        </p:nvSpPr>
        <p:spPr>
          <a:xfrm>
            <a:off x="6729153" y="318493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43" name="object 743"/>
          <p:cNvSpPr/>
          <p:nvPr/>
        </p:nvSpPr>
        <p:spPr>
          <a:xfrm>
            <a:off x="1886989" y="318896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44" name="object 744"/>
          <p:cNvSpPr/>
          <p:nvPr/>
        </p:nvSpPr>
        <p:spPr>
          <a:xfrm>
            <a:off x="6421582" y="31889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45" name="object 745"/>
          <p:cNvSpPr/>
          <p:nvPr/>
        </p:nvSpPr>
        <p:spPr>
          <a:xfrm>
            <a:off x="6729153" y="318896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46" name="object 746"/>
          <p:cNvSpPr/>
          <p:nvPr/>
        </p:nvSpPr>
        <p:spPr>
          <a:xfrm>
            <a:off x="1886989" y="31930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47" name="object 747"/>
          <p:cNvSpPr/>
          <p:nvPr/>
        </p:nvSpPr>
        <p:spPr>
          <a:xfrm>
            <a:off x="6421582" y="31930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48" name="object 748"/>
          <p:cNvSpPr/>
          <p:nvPr/>
        </p:nvSpPr>
        <p:spPr>
          <a:xfrm>
            <a:off x="6729153" y="31930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49" name="object 749"/>
          <p:cNvSpPr/>
          <p:nvPr/>
        </p:nvSpPr>
        <p:spPr>
          <a:xfrm>
            <a:off x="1886989" y="319703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50" name="object 750"/>
          <p:cNvSpPr/>
          <p:nvPr/>
        </p:nvSpPr>
        <p:spPr>
          <a:xfrm>
            <a:off x="6421582" y="31970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51" name="object 751"/>
          <p:cNvSpPr/>
          <p:nvPr/>
        </p:nvSpPr>
        <p:spPr>
          <a:xfrm>
            <a:off x="6729153" y="319703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52" name="object 752"/>
          <p:cNvSpPr/>
          <p:nvPr/>
        </p:nvSpPr>
        <p:spPr>
          <a:xfrm>
            <a:off x="1886989" y="320107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53" name="object 753"/>
          <p:cNvSpPr/>
          <p:nvPr/>
        </p:nvSpPr>
        <p:spPr>
          <a:xfrm>
            <a:off x="6421582" y="320107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54" name="object 754"/>
          <p:cNvSpPr/>
          <p:nvPr/>
        </p:nvSpPr>
        <p:spPr>
          <a:xfrm>
            <a:off x="6729153" y="320107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55" name="object 755"/>
          <p:cNvSpPr/>
          <p:nvPr/>
        </p:nvSpPr>
        <p:spPr>
          <a:xfrm>
            <a:off x="1886989" y="320510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56" name="object 756"/>
          <p:cNvSpPr/>
          <p:nvPr/>
        </p:nvSpPr>
        <p:spPr>
          <a:xfrm>
            <a:off x="5818909" y="3190987"/>
            <a:ext cx="33251" cy="24205"/>
          </a:xfrm>
          <a:prstGeom prst="rect">
            <a:avLst/>
          </a:prstGeom>
          <a:blipFill>
            <a:blip r:embed="rId96" cstate="print"/>
            <a:stretch>
              <a:fillRect/>
            </a:stretch>
          </a:blipFill>
        </p:spPr>
        <p:txBody>
          <a:bodyPr wrap="square" lIns="0" tIns="0" rIns="0" bIns="0" rtlCol="0"/>
          <a:lstStyle/>
          <a:p>
            <a:endParaRPr/>
          </a:p>
        </p:txBody>
      </p:sp>
      <p:sp>
        <p:nvSpPr>
          <p:cNvPr id="757" name="object 757"/>
          <p:cNvSpPr/>
          <p:nvPr/>
        </p:nvSpPr>
        <p:spPr>
          <a:xfrm>
            <a:off x="6421582" y="32051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58" name="object 758"/>
          <p:cNvSpPr/>
          <p:nvPr/>
        </p:nvSpPr>
        <p:spPr>
          <a:xfrm>
            <a:off x="6729153" y="320510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59" name="object 759"/>
          <p:cNvSpPr/>
          <p:nvPr/>
        </p:nvSpPr>
        <p:spPr>
          <a:xfrm>
            <a:off x="1886989" y="320914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60" name="object 760"/>
          <p:cNvSpPr/>
          <p:nvPr/>
        </p:nvSpPr>
        <p:spPr>
          <a:xfrm>
            <a:off x="5985164" y="320914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61" name="object 761"/>
          <p:cNvSpPr/>
          <p:nvPr/>
        </p:nvSpPr>
        <p:spPr>
          <a:xfrm>
            <a:off x="6421582" y="32091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62" name="object 762"/>
          <p:cNvSpPr/>
          <p:nvPr/>
        </p:nvSpPr>
        <p:spPr>
          <a:xfrm>
            <a:off x="6729153" y="320914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63" name="object 763"/>
          <p:cNvSpPr/>
          <p:nvPr/>
        </p:nvSpPr>
        <p:spPr>
          <a:xfrm>
            <a:off x="1886989" y="321317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64" name="object 764"/>
          <p:cNvSpPr/>
          <p:nvPr/>
        </p:nvSpPr>
        <p:spPr>
          <a:xfrm>
            <a:off x="5985164" y="321317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65" name="object 765"/>
          <p:cNvSpPr/>
          <p:nvPr/>
        </p:nvSpPr>
        <p:spPr>
          <a:xfrm>
            <a:off x="6421582" y="32131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66" name="object 766"/>
          <p:cNvSpPr/>
          <p:nvPr/>
        </p:nvSpPr>
        <p:spPr>
          <a:xfrm>
            <a:off x="6729153" y="321317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67" name="object 767"/>
          <p:cNvSpPr/>
          <p:nvPr/>
        </p:nvSpPr>
        <p:spPr>
          <a:xfrm>
            <a:off x="1886989" y="321720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68" name="object 768"/>
          <p:cNvSpPr/>
          <p:nvPr/>
        </p:nvSpPr>
        <p:spPr>
          <a:xfrm>
            <a:off x="5985164" y="321720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69" name="object 769"/>
          <p:cNvSpPr/>
          <p:nvPr/>
        </p:nvSpPr>
        <p:spPr>
          <a:xfrm>
            <a:off x="6421582" y="32172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70" name="object 770"/>
          <p:cNvSpPr/>
          <p:nvPr/>
        </p:nvSpPr>
        <p:spPr>
          <a:xfrm>
            <a:off x="6729153" y="321720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71" name="object 771"/>
          <p:cNvSpPr/>
          <p:nvPr/>
        </p:nvSpPr>
        <p:spPr>
          <a:xfrm>
            <a:off x="1886989" y="32212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72" name="object 772"/>
          <p:cNvSpPr/>
          <p:nvPr/>
        </p:nvSpPr>
        <p:spPr>
          <a:xfrm>
            <a:off x="5985164" y="322124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73" name="object 773"/>
          <p:cNvSpPr/>
          <p:nvPr/>
        </p:nvSpPr>
        <p:spPr>
          <a:xfrm>
            <a:off x="6421582" y="32212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74" name="object 774"/>
          <p:cNvSpPr/>
          <p:nvPr/>
        </p:nvSpPr>
        <p:spPr>
          <a:xfrm>
            <a:off x="6729153" y="32212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75" name="object 775"/>
          <p:cNvSpPr/>
          <p:nvPr/>
        </p:nvSpPr>
        <p:spPr>
          <a:xfrm>
            <a:off x="1886989" y="322527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76" name="object 776"/>
          <p:cNvSpPr/>
          <p:nvPr/>
        </p:nvSpPr>
        <p:spPr>
          <a:xfrm>
            <a:off x="5985164" y="322527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77" name="object 777"/>
          <p:cNvSpPr/>
          <p:nvPr/>
        </p:nvSpPr>
        <p:spPr>
          <a:xfrm>
            <a:off x="6421582" y="32252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78" name="object 778"/>
          <p:cNvSpPr/>
          <p:nvPr/>
        </p:nvSpPr>
        <p:spPr>
          <a:xfrm>
            <a:off x="6729153" y="322527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79" name="object 779"/>
          <p:cNvSpPr/>
          <p:nvPr/>
        </p:nvSpPr>
        <p:spPr>
          <a:xfrm>
            <a:off x="1886989" y="32293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80" name="object 780"/>
          <p:cNvSpPr/>
          <p:nvPr/>
        </p:nvSpPr>
        <p:spPr>
          <a:xfrm>
            <a:off x="5985164" y="322931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81" name="object 781"/>
          <p:cNvSpPr/>
          <p:nvPr/>
        </p:nvSpPr>
        <p:spPr>
          <a:xfrm>
            <a:off x="6421582" y="32293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82" name="object 782"/>
          <p:cNvSpPr/>
          <p:nvPr/>
        </p:nvSpPr>
        <p:spPr>
          <a:xfrm>
            <a:off x="6729153" y="32293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83" name="object 783"/>
          <p:cNvSpPr/>
          <p:nvPr/>
        </p:nvSpPr>
        <p:spPr>
          <a:xfrm>
            <a:off x="1886989" y="323334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84" name="object 784"/>
          <p:cNvSpPr/>
          <p:nvPr/>
        </p:nvSpPr>
        <p:spPr>
          <a:xfrm>
            <a:off x="5985164" y="323334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85" name="object 785"/>
          <p:cNvSpPr/>
          <p:nvPr/>
        </p:nvSpPr>
        <p:spPr>
          <a:xfrm>
            <a:off x="6421582" y="32333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86" name="object 786"/>
          <p:cNvSpPr/>
          <p:nvPr/>
        </p:nvSpPr>
        <p:spPr>
          <a:xfrm>
            <a:off x="6729153" y="323334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87" name="object 787"/>
          <p:cNvSpPr/>
          <p:nvPr/>
        </p:nvSpPr>
        <p:spPr>
          <a:xfrm>
            <a:off x="1886989" y="323737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88" name="object 788"/>
          <p:cNvSpPr/>
          <p:nvPr/>
        </p:nvSpPr>
        <p:spPr>
          <a:xfrm>
            <a:off x="5985164" y="323737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89" name="object 789"/>
          <p:cNvSpPr/>
          <p:nvPr/>
        </p:nvSpPr>
        <p:spPr>
          <a:xfrm>
            <a:off x="6421582" y="32373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90" name="object 790"/>
          <p:cNvSpPr/>
          <p:nvPr/>
        </p:nvSpPr>
        <p:spPr>
          <a:xfrm>
            <a:off x="6729153" y="323737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91" name="object 791"/>
          <p:cNvSpPr/>
          <p:nvPr/>
        </p:nvSpPr>
        <p:spPr>
          <a:xfrm>
            <a:off x="1886989" y="324141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92" name="object 792"/>
          <p:cNvSpPr/>
          <p:nvPr/>
        </p:nvSpPr>
        <p:spPr>
          <a:xfrm>
            <a:off x="5985164" y="324141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93" name="object 793"/>
          <p:cNvSpPr/>
          <p:nvPr/>
        </p:nvSpPr>
        <p:spPr>
          <a:xfrm>
            <a:off x="6421582" y="32414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94" name="object 794"/>
          <p:cNvSpPr/>
          <p:nvPr/>
        </p:nvSpPr>
        <p:spPr>
          <a:xfrm>
            <a:off x="6729153" y="324141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795" name="object 795"/>
          <p:cNvSpPr/>
          <p:nvPr/>
        </p:nvSpPr>
        <p:spPr>
          <a:xfrm>
            <a:off x="1886989" y="324544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796" name="object 796"/>
          <p:cNvSpPr/>
          <p:nvPr/>
        </p:nvSpPr>
        <p:spPr>
          <a:xfrm>
            <a:off x="5985164" y="324544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797" name="object 797"/>
          <p:cNvSpPr/>
          <p:nvPr/>
        </p:nvSpPr>
        <p:spPr>
          <a:xfrm>
            <a:off x="6421582" y="324544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798" name="object 798"/>
          <p:cNvSpPr/>
          <p:nvPr/>
        </p:nvSpPr>
        <p:spPr>
          <a:xfrm>
            <a:off x="5769032" y="3215192"/>
            <a:ext cx="62345" cy="60512"/>
          </a:xfrm>
          <a:prstGeom prst="rect">
            <a:avLst/>
          </a:prstGeom>
          <a:blipFill>
            <a:blip r:embed="rId97" cstate="print"/>
            <a:stretch>
              <a:fillRect/>
            </a:stretch>
          </a:blipFill>
        </p:spPr>
        <p:txBody>
          <a:bodyPr wrap="square" lIns="0" tIns="0" rIns="0" bIns="0" rtlCol="0"/>
          <a:lstStyle/>
          <a:p>
            <a:endParaRPr/>
          </a:p>
        </p:txBody>
      </p:sp>
      <p:sp>
        <p:nvSpPr>
          <p:cNvPr id="799" name="object 799"/>
          <p:cNvSpPr/>
          <p:nvPr/>
        </p:nvSpPr>
        <p:spPr>
          <a:xfrm>
            <a:off x="6729153" y="324544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00" name="object 800"/>
          <p:cNvSpPr/>
          <p:nvPr/>
        </p:nvSpPr>
        <p:spPr>
          <a:xfrm>
            <a:off x="1886989" y="324948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01" name="object 801"/>
          <p:cNvSpPr/>
          <p:nvPr/>
        </p:nvSpPr>
        <p:spPr>
          <a:xfrm>
            <a:off x="5985164" y="324948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02" name="object 802"/>
          <p:cNvSpPr/>
          <p:nvPr/>
        </p:nvSpPr>
        <p:spPr>
          <a:xfrm>
            <a:off x="6421582" y="32494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03" name="object 803"/>
          <p:cNvSpPr/>
          <p:nvPr/>
        </p:nvSpPr>
        <p:spPr>
          <a:xfrm>
            <a:off x="6729153" y="324948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04" name="object 804"/>
          <p:cNvSpPr/>
          <p:nvPr/>
        </p:nvSpPr>
        <p:spPr>
          <a:xfrm>
            <a:off x="1886989" y="32535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05" name="object 805"/>
          <p:cNvSpPr/>
          <p:nvPr/>
        </p:nvSpPr>
        <p:spPr>
          <a:xfrm>
            <a:off x="5985164" y="325351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06" name="object 806"/>
          <p:cNvSpPr/>
          <p:nvPr/>
        </p:nvSpPr>
        <p:spPr>
          <a:xfrm>
            <a:off x="6421582" y="32535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07" name="object 807"/>
          <p:cNvSpPr/>
          <p:nvPr/>
        </p:nvSpPr>
        <p:spPr>
          <a:xfrm>
            <a:off x="6729153" y="32535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08" name="object 808"/>
          <p:cNvSpPr/>
          <p:nvPr/>
        </p:nvSpPr>
        <p:spPr>
          <a:xfrm>
            <a:off x="1886989" y="325755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09" name="object 809"/>
          <p:cNvSpPr/>
          <p:nvPr/>
        </p:nvSpPr>
        <p:spPr>
          <a:xfrm>
            <a:off x="5985164" y="325755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10" name="object 810"/>
          <p:cNvSpPr/>
          <p:nvPr/>
        </p:nvSpPr>
        <p:spPr>
          <a:xfrm>
            <a:off x="6421582" y="32575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11" name="object 811"/>
          <p:cNvSpPr/>
          <p:nvPr/>
        </p:nvSpPr>
        <p:spPr>
          <a:xfrm>
            <a:off x="6729153" y="325755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12" name="object 812"/>
          <p:cNvSpPr/>
          <p:nvPr/>
        </p:nvSpPr>
        <p:spPr>
          <a:xfrm>
            <a:off x="1886989" y="32615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13" name="object 813"/>
          <p:cNvSpPr/>
          <p:nvPr/>
        </p:nvSpPr>
        <p:spPr>
          <a:xfrm>
            <a:off x="5985164" y="326158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14" name="object 814"/>
          <p:cNvSpPr/>
          <p:nvPr/>
        </p:nvSpPr>
        <p:spPr>
          <a:xfrm>
            <a:off x="6421582" y="32615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15" name="object 815"/>
          <p:cNvSpPr/>
          <p:nvPr/>
        </p:nvSpPr>
        <p:spPr>
          <a:xfrm>
            <a:off x="6729153" y="32615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16" name="object 816"/>
          <p:cNvSpPr/>
          <p:nvPr/>
        </p:nvSpPr>
        <p:spPr>
          <a:xfrm>
            <a:off x="1886989" y="326561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17" name="object 817"/>
          <p:cNvSpPr/>
          <p:nvPr/>
        </p:nvSpPr>
        <p:spPr>
          <a:xfrm>
            <a:off x="5985164" y="326561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18" name="object 818"/>
          <p:cNvSpPr/>
          <p:nvPr/>
        </p:nvSpPr>
        <p:spPr>
          <a:xfrm>
            <a:off x="6421582" y="32656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19" name="object 819"/>
          <p:cNvSpPr/>
          <p:nvPr/>
        </p:nvSpPr>
        <p:spPr>
          <a:xfrm>
            <a:off x="6729153" y="326561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20" name="object 820"/>
          <p:cNvSpPr/>
          <p:nvPr/>
        </p:nvSpPr>
        <p:spPr>
          <a:xfrm>
            <a:off x="1886989" y="32696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21" name="object 821"/>
          <p:cNvSpPr/>
          <p:nvPr/>
        </p:nvSpPr>
        <p:spPr>
          <a:xfrm>
            <a:off x="5985164" y="326965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22" name="object 822"/>
          <p:cNvSpPr/>
          <p:nvPr/>
        </p:nvSpPr>
        <p:spPr>
          <a:xfrm>
            <a:off x="6421582" y="32696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23" name="object 823"/>
          <p:cNvSpPr/>
          <p:nvPr/>
        </p:nvSpPr>
        <p:spPr>
          <a:xfrm>
            <a:off x="6729153" y="32696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24" name="object 824"/>
          <p:cNvSpPr/>
          <p:nvPr/>
        </p:nvSpPr>
        <p:spPr>
          <a:xfrm>
            <a:off x="1886989" y="327368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25" name="object 825"/>
          <p:cNvSpPr/>
          <p:nvPr/>
        </p:nvSpPr>
        <p:spPr>
          <a:xfrm>
            <a:off x="5985164" y="327368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26" name="object 826"/>
          <p:cNvSpPr/>
          <p:nvPr/>
        </p:nvSpPr>
        <p:spPr>
          <a:xfrm>
            <a:off x="6421582" y="32736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27" name="object 827"/>
          <p:cNvSpPr/>
          <p:nvPr/>
        </p:nvSpPr>
        <p:spPr>
          <a:xfrm>
            <a:off x="6729153" y="327368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28" name="object 828"/>
          <p:cNvSpPr/>
          <p:nvPr/>
        </p:nvSpPr>
        <p:spPr>
          <a:xfrm>
            <a:off x="1886989" y="327772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29" name="object 829"/>
          <p:cNvSpPr/>
          <p:nvPr/>
        </p:nvSpPr>
        <p:spPr>
          <a:xfrm>
            <a:off x="5985164" y="327772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30" name="object 830"/>
          <p:cNvSpPr/>
          <p:nvPr/>
        </p:nvSpPr>
        <p:spPr>
          <a:xfrm>
            <a:off x="6421582" y="32777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31" name="object 831"/>
          <p:cNvSpPr/>
          <p:nvPr/>
        </p:nvSpPr>
        <p:spPr>
          <a:xfrm>
            <a:off x="6729153" y="327772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32" name="object 832"/>
          <p:cNvSpPr/>
          <p:nvPr/>
        </p:nvSpPr>
        <p:spPr>
          <a:xfrm>
            <a:off x="1886989" y="328175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33" name="object 833"/>
          <p:cNvSpPr/>
          <p:nvPr/>
        </p:nvSpPr>
        <p:spPr>
          <a:xfrm>
            <a:off x="5985164" y="328175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34" name="object 834"/>
          <p:cNvSpPr/>
          <p:nvPr/>
        </p:nvSpPr>
        <p:spPr>
          <a:xfrm>
            <a:off x="6421582" y="32817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35" name="object 835"/>
          <p:cNvSpPr/>
          <p:nvPr/>
        </p:nvSpPr>
        <p:spPr>
          <a:xfrm>
            <a:off x="6729153" y="328175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36" name="object 836"/>
          <p:cNvSpPr/>
          <p:nvPr/>
        </p:nvSpPr>
        <p:spPr>
          <a:xfrm>
            <a:off x="1886989" y="32857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37" name="object 837"/>
          <p:cNvSpPr/>
          <p:nvPr/>
        </p:nvSpPr>
        <p:spPr>
          <a:xfrm>
            <a:off x="5985164" y="328578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38" name="object 838"/>
          <p:cNvSpPr/>
          <p:nvPr/>
        </p:nvSpPr>
        <p:spPr>
          <a:xfrm>
            <a:off x="6421582" y="32857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39" name="object 839"/>
          <p:cNvSpPr/>
          <p:nvPr/>
        </p:nvSpPr>
        <p:spPr>
          <a:xfrm>
            <a:off x="5748251" y="3275703"/>
            <a:ext cx="33251" cy="20171"/>
          </a:xfrm>
          <a:prstGeom prst="rect">
            <a:avLst/>
          </a:prstGeom>
          <a:blipFill>
            <a:blip r:embed="rId98" cstate="print"/>
            <a:stretch>
              <a:fillRect/>
            </a:stretch>
          </a:blipFill>
        </p:spPr>
        <p:txBody>
          <a:bodyPr wrap="square" lIns="0" tIns="0" rIns="0" bIns="0" rtlCol="0"/>
          <a:lstStyle/>
          <a:p>
            <a:endParaRPr/>
          </a:p>
        </p:txBody>
      </p:sp>
      <p:sp>
        <p:nvSpPr>
          <p:cNvPr id="840" name="object 840"/>
          <p:cNvSpPr/>
          <p:nvPr/>
        </p:nvSpPr>
        <p:spPr>
          <a:xfrm>
            <a:off x="6729153" y="32857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41" name="object 841"/>
          <p:cNvSpPr/>
          <p:nvPr/>
        </p:nvSpPr>
        <p:spPr>
          <a:xfrm>
            <a:off x="1886989" y="328982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42" name="object 842"/>
          <p:cNvSpPr/>
          <p:nvPr/>
        </p:nvSpPr>
        <p:spPr>
          <a:xfrm>
            <a:off x="5985164" y="328982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43" name="object 843"/>
          <p:cNvSpPr/>
          <p:nvPr/>
        </p:nvSpPr>
        <p:spPr>
          <a:xfrm>
            <a:off x="6421582" y="32898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44" name="object 844"/>
          <p:cNvSpPr/>
          <p:nvPr/>
        </p:nvSpPr>
        <p:spPr>
          <a:xfrm>
            <a:off x="6729153" y="328982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45" name="object 845"/>
          <p:cNvSpPr/>
          <p:nvPr/>
        </p:nvSpPr>
        <p:spPr>
          <a:xfrm>
            <a:off x="1886989" y="32938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46" name="object 846"/>
          <p:cNvSpPr/>
          <p:nvPr/>
        </p:nvSpPr>
        <p:spPr>
          <a:xfrm>
            <a:off x="5985164" y="329385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47" name="object 847"/>
          <p:cNvSpPr/>
          <p:nvPr/>
        </p:nvSpPr>
        <p:spPr>
          <a:xfrm>
            <a:off x="6421582" y="32938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48" name="object 848"/>
          <p:cNvSpPr/>
          <p:nvPr/>
        </p:nvSpPr>
        <p:spPr>
          <a:xfrm>
            <a:off x="6729153" y="32938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49" name="object 849"/>
          <p:cNvSpPr/>
          <p:nvPr/>
        </p:nvSpPr>
        <p:spPr>
          <a:xfrm>
            <a:off x="1886989" y="329789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50" name="object 850"/>
          <p:cNvSpPr/>
          <p:nvPr/>
        </p:nvSpPr>
        <p:spPr>
          <a:xfrm>
            <a:off x="5985164" y="329789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51" name="object 851"/>
          <p:cNvSpPr/>
          <p:nvPr/>
        </p:nvSpPr>
        <p:spPr>
          <a:xfrm>
            <a:off x="6421582" y="32978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52" name="object 852"/>
          <p:cNvSpPr/>
          <p:nvPr/>
        </p:nvSpPr>
        <p:spPr>
          <a:xfrm>
            <a:off x="6729153" y="329789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53" name="object 853"/>
          <p:cNvSpPr/>
          <p:nvPr/>
        </p:nvSpPr>
        <p:spPr>
          <a:xfrm>
            <a:off x="1886989" y="330192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54" name="object 854"/>
          <p:cNvSpPr/>
          <p:nvPr/>
        </p:nvSpPr>
        <p:spPr>
          <a:xfrm>
            <a:off x="5985164" y="330192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55" name="object 855"/>
          <p:cNvSpPr/>
          <p:nvPr/>
        </p:nvSpPr>
        <p:spPr>
          <a:xfrm>
            <a:off x="6421582" y="330192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56" name="object 856"/>
          <p:cNvSpPr/>
          <p:nvPr/>
        </p:nvSpPr>
        <p:spPr>
          <a:xfrm>
            <a:off x="6729153" y="330192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57" name="object 857"/>
          <p:cNvSpPr/>
          <p:nvPr/>
        </p:nvSpPr>
        <p:spPr>
          <a:xfrm>
            <a:off x="1886989" y="330595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58" name="object 858"/>
          <p:cNvSpPr/>
          <p:nvPr/>
        </p:nvSpPr>
        <p:spPr>
          <a:xfrm>
            <a:off x="5985164" y="330595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59" name="object 859"/>
          <p:cNvSpPr/>
          <p:nvPr/>
        </p:nvSpPr>
        <p:spPr>
          <a:xfrm>
            <a:off x="6421582" y="33059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60" name="object 860"/>
          <p:cNvSpPr/>
          <p:nvPr/>
        </p:nvSpPr>
        <p:spPr>
          <a:xfrm>
            <a:off x="6729153" y="330595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61" name="object 861"/>
          <p:cNvSpPr/>
          <p:nvPr/>
        </p:nvSpPr>
        <p:spPr>
          <a:xfrm>
            <a:off x="1886989" y="330999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62" name="object 862"/>
          <p:cNvSpPr/>
          <p:nvPr/>
        </p:nvSpPr>
        <p:spPr>
          <a:xfrm>
            <a:off x="5985164" y="330999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63" name="object 863"/>
          <p:cNvSpPr/>
          <p:nvPr/>
        </p:nvSpPr>
        <p:spPr>
          <a:xfrm>
            <a:off x="6421582" y="33099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64" name="object 864"/>
          <p:cNvSpPr/>
          <p:nvPr/>
        </p:nvSpPr>
        <p:spPr>
          <a:xfrm>
            <a:off x="5731625" y="3295873"/>
            <a:ext cx="33251" cy="24205"/>
          </a:xfrm>
          <a:prstGeom prst="rect">
            <a:avLst/>
          </a:prstGeom>
          <a:blipFill>
            <a:blip r:embed="rId99" cstate="print"/>
            <a:stretch>
              <a:fillRect/>
            </a:stretch>
          </a:blipFill>
        </p:spPr>
        <p:txBody>
          <a:bodyPr wrap="square" lIns="0" tIns="0" rIns="0" bIns="0" rtlCol="0"/>
          <a:lstStyle/>
          <a:p>
            <a:endParaRPr/>
          </a:p>
        </p:txBody>
      </p:sp>
      <p:sp>
        <p:nvSpPr>
          <p:cNvPr id="865" name="object 865"/>
          <p:cNvSpPr/>
          <p:nvPr/>
        </p:nvSpPr>
        <p:spPr>
          <a:xfrm>
            <a:off x="6729153" y="330999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66" name="object 866"/>
          <p:cNvSpPr/>
          <p:nvPr/>
        </p:nvSpPr>
        <p:spPr>
          <a:xfrm>
            <a:off x="1886989" y="331402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67" name="object 867"/>
          <p:cNvSpPr/>
          <p:nvPr/>
        </p:nvSpPr>
        <p:spPr>
          <a:xfrm>
            <a:off x="5985164" y="331402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68" name="object 868"/>
          <p:cNvSpPr/>
          <p:nvPr/>
        </p:nvSpPr>
        <p:spPr>
          <a:xfrm>
            <a:off x="6421582" y="331402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69" name="object 869"/>
          <p:cNvSpPr/>
          <p:nvPr/>
        </p:nvSpPr>
        <p:spPr>
          <a:xfrm>
            <a:off x="6729153" y="331402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70" name="object 870"/>
          <p:cNvSpPr/>
          <p:nvPr/>
        </p:nvSpPr>
        <p:spPr>
          <a:xfrm>
            <a:off x="1886989" y="331806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71" name="object 871"/>
          <p:cNvSpPr/>
          <p:nvPr/>
        </p:nvSpPr>
        <p:spPr>
          <a:xfrm>
            <a:off x="5985164" y="331806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72" name="object 872"/>
          <p:cNvSpPr/>
          <p:nvPr/>
        </p:nvSpPr>
        <p:spPr>
          <a:xfrm>
            <a:off x="6421582" y="33180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73" name="object 873"/>
          <p:cNvSpPr/>
          <p:nvPr/>
        </p:nvSpPr>
        <p:spPr>
          <a:xfrm>
            <a:off x="6729153" y="331806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74" name="object 874"/>
          <p:cNvSpPr/>
          <p:nvPr/>
        </p:nvSpPr>
        <p:spPr>
          <a:xfrm>
            <a:off x="1886989" y="332209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75" name="object 875"/>
          <p:cNvSpPr/>
          <p:nvPr/>
        </p:nvSpPr>
        <p:spPr>
          <a:xfrm>
            <a:off x="5985164" y="332209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76" name="object 876"/>
          <p:cNvSpPr/>
          <p:nvPr/>
        </p:nvSpPr>
        <p:spPr>
          <a:xfrm>
            <a:off x="6421582" y="33220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77" name="object 877"/>
          <p:cNvSpPr/>
          <p:nvPr/>
        </p:nvSpPr>
        <p:spPr>
          <a:xfrm>
            <a:off x="6729153" y="332209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78" name="object 878"/>
          <p:cNvSpPr/>
          <p:nvPr/>
        </p:nvSpPr>
        <p:spPr>
          <a:xfrm>
            <a:off x="1886989" y="332613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79" name="object 879"/>
          <p:cNvSpPr/>
          <p:nvPr/>
        </p:nvSpPr>
        <p:spPr>
          <a:xfrm>
            <a:off x="5985164" y="332613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80" name="object 880"/>
          <p:cNvSpPr/>
          <p:nvPr/>
        </p:nvSpPr>
        <p:spPr>
          <a:xfrm>
            <a:off x="6421582" y="33261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81" name="object 881"/>
          <p:cNvSpPr/>
          <p:nvPr/>
        </p:nvSpPr>
        <p:spPr>
          <a:xfrm>
            <a:off x="6729153" y="332613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82" name="object 882"/>
          <p:cNvSpPr/>
          <p:nvPr/>
        </p:nvSpPr>
        <p:spPr>
          <a:xfrm>
            <a:off x="1886989" y="333016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83" name="object 883"/>
          <p:cNvSpPr/>
          <p:nvPr/>
        </p:nvSpPr>
        <p:spPr>
          <a:xfrm>
            <a:off x="5985164" y="333016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84" name="object 884"/>
          <p:cNvSpPr/>
          <p:nvPr/>
        </p:nvSpPr>
        <p:spPr>
          <a:xfrm>
            <a:off x="6421582" y="33301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85" name="object 885"/>
          <p:cNvSpPr/>
          <p:nvPr/>
        </p:nvSpPr>
        <p:spPr>
          <a:xfrm>
            <a:off x="6729153" y="33301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86" name="object 886"/>
          <p:cNvSpPr/>
          <p:nvPr/>
        </p:nvSpPr>
        <p:spPr>
          <a:xfrm>
            <a:off x="5715000" y="3320078"/>
            <a:ext cx="29095" cy="20171"/>
          </a:xfrm>
          <a:prstGeom prst="rect">
            <a:avLst/>
          </a:prstGeom>
          <a:blipFill>
            <a:blip r:embed="rId100" cstate="print"/>
            <a:stretch>
              <a:fillRect/>
            </a:stretch>
          </a:blipFill>
        </p:spPr>
        <p:txBody>
          <a:bodyPr wrap="square" lIns="0" tIns="0" rIns="0" bIns="0" rtlCol="0"/>
          <a:lstStyle/>
          <a:p>
            <a:endParaRPr/>
          </a:p>
        </p:txBody>
      </p:sp>
      <p:sp>
        <p:nvSpPr>
          <p:cNvPr id="887" name="object 887"/>
          <p:cNvSpPr/>
          <p:nvPr/>
        </p:nvSpPr>
        <p:spPr>
          <a:xfrm>
            <a:off x="1886989" y="333419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88" name="object 888"/>
          <p:cNvSpPr/>
          <p:nvPr/>
        </p:nvSpPr>
        <p:spPr>
          <a:xfrm>
            <a:off x="5985164" y="333419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89" name="object 889"/>
          <p:cNvSpPr/>
          <p:nvPr/>
        </p:nvSpPr>
        <p:spPr>
          <a:xfrm>
            <a:off x="6421582" y="33341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90" name="object 890"/>
          <p:cNvSpPr/>
          <p:nvPr/>
        </p:nvSpPr>
        <p:spPr>
          <a:xfrm>
            <a:off x="6729153" y="333419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91" name="object 891"/>
          <p:cNvSpPr/>
          <p:nvPr/>
        </p:nvSpPr>
        <p:spPr>
          <a:xfrm>
            <a:off x="1886989" y="333823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92" name="object 892"/>
          <p:cNvSpPr/>
          <p:nvPr/>
        </p:nvSpPr>
        <p:spPr>
          <a:xfrm>
            <a:off x="3192088" y="3338231"/>
            <a:ext cx="8659" cy="0"/>
          </a:xfrm>
          <a:custGeom>
            <a:avLst/>
            <a:gdLst/>
            <a:ahLst/>
            <a:cxnLst/>
            <a:rect l="l" t="t" r="r" b="b"/>
            <a:pathLst>
              <a:path w="9525">
                <a:moveTo>
                  <a:pt x="0" y="0"/>
                </a:moveTo>
                <a:lnTo>
                  <a:pt x="9144" y="0"/>
                </a:lnTo>
              </a:path>
            </a:pathLst>
          </a:custGeom>
          <a:ln w="4572">
            <a:solidFill>
              <a:srgbClr val="BCBCBC"/>
            </a:solidFill>
          </a:ln>
        </p:spPr>
        <p:txBody>
          <a:bodyPr wrap="square" lIns="0" tIns="0" rIns="0" bIns="0" rtlCol="0"/>
          <a:lstStyle/>
          <a:p>
            <a:endParaRPr/>
          </a:p>
        </p:txBody>
      </p:sp>
      <p:sp>
        <p:nvSpPr>
          <p:cNvPr id="893" name="object 893"/>
          <p:cNvSpPr/>
          <p:nvPr/>
        </p:nvSpPr>
        <p:spPr>
          <a:xfrm>
            <a:off x="5985164" y="333823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94" name="object 894"/>
          <p:cNvSpPr/>
          <p:nvPr/>
        </p:nvSpPr>
        <p:spPr>
          <a:xfrm>
            <a:off x="6421582" y="33382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95" name="object 895"/>
          <p:cNvSpPr/>
          <p:nvPr/>
        </p:nvSpPr>
        <p:spPr>
          <a:xfrm>
            <a:off x="6729153" y="333823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896" name="object 896"/>
          <p:cNvSpPr/>
          <p:nvPr/>
        </p:nvSpPr>
        <p:spPr>
          <a:xfrm>
            <a:off x="1886989" y="334226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897" name="object 897"/>
          <p:cNvSpPr/>
          <p:nvPr/>
        </p:nvSpPr>
        <p:spPr>
          <a:xfrm>
            <a:off x="5985164" y="334226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898" name="object 898"/>
          <p:cNvSpPr/>
          <p:nvPr/>
        </p:nvSpPr>
        <p:spPr>
          <a:xfrm>
            <a:off x="6421582" y="33422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899" name="object 899"/>
          <p:cNvSpPr/>
          <p:nvPr/>
        </p:nvSpPr>
        <p:spPr>
          <a:xfrm>
            <a:off x="6729153" y="334226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00" name="object 900"/>
          <p:cNvSpPr/>
          <p:nvPr/>
        </p:nvSpPr>
        <p:spPr>
          <a:xfrm>
            <a:off x="1886989" y="334630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01" name="object 901"/>
          <p:cNvSpPr/>
          <p:nvPr/>
        </p:nvSpPr>
        <p:spPr>
          <a:xfrm>
            <a:off x="5985164" y="334630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02" name="object 902"/>
          <p:cNvSpPr/>
          <p:nvPr/>
        </p:nvSpPr>
        <p:spPr>
          <a:xfrm>
            <a:off x="6421582" y="334630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03" name="object 903"/>
          <p:cNvSpPr/>
          <p:nvPr/>
        </p:nvSpPr>
        <p:spPr>
          <a:xfrm>
            <a:off x="6729153" y="334630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04" name="object 904"/>
          <p:cNvSpPr/>
          <p:nvPr/>
        </p:nvSpPr>
        <p:spPr>
          <a:xfrm>
            <a:off x="1886989" y="335033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05" name="object 905"/>
          <p:cNvSpPr/>
          <p:nvPr/>
        </p:nvSpPr>
        <p:spPr>
          <a:xfrm>
            <a:off x="5985164" y="335033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06" name="object 906"/>
          <p:cNvSpPr/>
          <p:nvPr/>
        </p:nvSpPr>
        <p:spPr>
          <a:xfrm>
            <a:off x="6421582" y="335033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07" name="object 907"/>
          <p:cNvSpPr/>
          <p:nvPr/>
        </p:nvSpPr>
        <p:spPr>
          <a:xfrm>
            <a:off x="6729153" y="335033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08" name="object 908"/>
          <p:cNvSpPr/>
          <p:nvPr/>
        </p:nvSpPr>
        <p:spPr>
          <a:xfrm>
            <a:off x="1886989" y="335436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09" name="object 909"/>
          <p:cNvSpPr/>
          <p:nvPr/>
        </p:nvSpPr>
        <p:spPr>
          <a:xfrm>
            <a:off x="3250276" y="3354368"/>
            <a:ext cx="4618" cy="0"/>
          </a:xfrm>
          <a:custGeom>
            <a:avLst/>
            <a:gdLst/>
            <a:ahLst/>
            <a:cxnLst/>
            <a:rect l="l" t="t" r="r" b="b"/>
            <a:pathLst>
              <a:path w="5079">
                <a:moveTo>
                  <a:pt x="0" y="0"/>
                </a:moveTo>
                <a:lnTo>
                  <a:pt x="4572" y="0"/>
                </a:lnTo>
              </a:path>
            </a:pathLst>
          </a:custGeom>
          <a:ln w="4572">
            <a:solidFill>
              <a:srgbClr val="BCBCBC"/>
            </a:solidFill>
          </a:ln>
        </p:spPr>
        <p:txBody>
          <a:bodyPr wrap="square" lIns="0" tIns="0" rIns="0" bIns="0" rtlCol="0"/>
          <a:lstStyle/>
          <a:p>
            <a:endParaRPr/>
          </a:p>
        </p:txBody>
      </p:sp>
      <p:sp>
        <p:nvSpPr>
          <p:cNvPr id="910" name="object 910"/>
          <p:cNvSpPr/>
          <p:nvPr/>
        </p:nvSpPr>
        <p:spPr>
          <a:xfrm>
            <a:off x="5985164" y="335436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11" name="object 911"/>
          <p:cNvSpPr/>
          <p:nvPr/>
        </p:nvSpPr>
        <p:spPr>
          <a:xfrm>
            <a:off x="6421582" y="33543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12" name="object 912"/>
          <p:cNvSpPr/>
          <p:nvPr/>
        </p:nvSpPr>
        <p:spPr>
          <a:xfrm>
            <a:off x="6729153" y="335436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13" name="object 913"/>
          <p:cNvSpPr/>
          <p:nvPr/>
        </p:nvSpPr>
        <p:spPr>
          <a:xfrm>
            <a:off x="1886989" y="335840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14" name="object 914"/>
          <p:cNvSpPr/>
          <p:nvPr/>
        </p:nvSpPr>
        <p:spPr>
          <a:xfrm>
            <a:off x="3017519" y="3340249"/>
            <a:ext cx="124691" cy="32273"/>
          </a:xfrm>
          <a:prstGeom prst="rect">
            <a:avLst/>
          </a:prstGeom>
          <a:blipFill>
            <a:blip r:embed="rId101" cstate="print"/>
            <a:stretch>
              <a:fillRect/>
            </a:stretch>
          </a:blipFill>
        </p:spPr>
        <p:txBody>
          <a:bodyPr wrap="square" lIns="0" tIns="0" rIns="0" bIns="0" rtlCol="0"/>
          <a:lstStyle/>
          <a:p>
            <a:endParaRPr/>
          </a:p>
        </p:txBody>
      </p:sp>
      <p:sp>
        <p:nvSpPr>
          <p:cNvPr id="915" name="object 915"/>
          <p:cNvSpPr/>
          <p:nvPr/>
        </p:nvSpPr>
        <p:spPr>
          <a:xfrm>
            <a:off x="5985164" y="335840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16" name="object 916"/>
          <p:cNvSpPr/>
          <p:nvPr/>
        </p:nvSpPr>
        <p:spPr>
          <a:xfrm>
            <a:off x="6421582" y="33584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17" name="object 917"/>
          <p:cNvSpPr/>
          <p:nvPr/>
        </p:nvSpPr>
        <p:spPr>
          <a:xfrm>
            <a:off x="6729153" y="335840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18" name="object 918"/>
          <p:cNvSpPr/>
          <p:nvPr/>
        </p:nvSpPr>
        <p:spPr>
          <a:xfrm>
            <a:off x="3092334" y="3328147"/>
            <a:ext cx="187035" cy="48409"/>
          </a:xfrm>
          <a:prstGeom prst="rect">
            <a:avLst/>
          </a:prstGeom>
          <a:blipFill>
            <a:blip r:embed="rId102" cstate="print"/>
            <a:stretch>
              <a:fillRect/>
            </a:stretch>
          </a:blipFill>
        </p:spPr>
        <p:txBody>
          <a:bodyPr wrap="square" lIns="0" tIns="0" rIns="0" bIns="0" rtlCol="0"/>
          <a:lstStyle/>
          <a:p>
            <a:endParaRPr/>
          </a:p>
        </p:txBody>
      </p:sp>
      <p:sp>
        <p:nvSpPr>
          <p:cNvPr id="919" name="object 919"/>
          <p:cNvSpPr/>
          <p:nvPr/>
        </p:nvSpPr>
        <p:spPr>
          <a:xfrm>
            <a:off x="1886989" y="336243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20" name="object 920"/>
          <p:cNvSpPr/>
          <p:nvPr/>
        </p:nvSpPr>
        <p:spPr>
          <a:xfrm>
            <a:off x="5985164" y="336243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21" name="object 921"/>
          <p:cNvSpPr/>
          <p:nvPr/>
        </p:nvSpPr>
        <p:spPr>
          <a:xfrm>
            <a:off x="6421582" y="33624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22" name="object 922"/>
          <p:cNvSpPr/>
          <p:nvPr/>
        </p:nvSpPr>
        <p:spPr>
          <a:xfrm>
            <a:off x="6729153" y="336243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23" name="object 923"/>
          <p:cNvSpPr/>
          <p:nvPr/>
        </p:nvSpPr>
        <p:spPr>
          <a:xfrm>
            <a:off x="5448992" y="3340249"/>
            <a:ext cx="278476" cy="32273"/>
          </a:xfrm>
          <a:prstGeom prst="rect">
            <a:avLst/>
          </a:prstGeom>
          <a:blipFill>
            <a:blip r:embed="rId103" cstate="print"/>
            <a:stretch>
              <a:fillRect/>
            </a:stretch>
          </a:blipFill>
        </p:spPr>
        <p:txBody>
          <a:bodyPr wrap="square" lIns="0" tIns="0" rIns="0" bIns="0" rtlCol="0"/>
          <a:lstStyle/>
          <a:p>
            <a:endParaRPr/>
          </a:p>
        </p:txBody>
      </p:sp>
      <p:sp>
        <p:nvSpPr>
          <p:cNvPr id="924" name="object 924"/>
          <p:cNvSpPr/>
          <p:nvPr/>
        </p:nvSpPr>
        <p:spPr>
          <a:xfrm>
            <a:off x="1886989" y="336647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25" name="object 925"/>
          <p:cNvSpPr/>
          <p:nvPr/>
        </p:nvSpPr>
        <p:spPr>
          <a:xfrm>
            <a:off x="5985164" y="336647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26" name="object 926"/>
          <p:cNvSpPr/>
          <p:nvPr/>
        </p:nvSpPr>
        <p:spPr>
          <a:xfrm>
            <a:off x="6421582" y="33664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27" name="object 927"/>
          <p:cNvSpPr/>
          <p:nvPr/>
        </p:nvSpPr>
        <p:spPr>
          <a:xfrm>
            <a:off x="6729153" y="336647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28" name="object 928"/>
          <p:cNvSpPr/>
          <p:nvPr/>
        </p:nvSpPr>
        <p:spPr>
          <a:xfrm>
            <a:off x="1886989" y="33705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29" name="object 929"/>
          <p:cNvSpPr/>
          <p:nvPr/>
        </p:nvSpPr>
        <p:spPr>
          <a:xfrm>
            <a:off x="5985164" y="337050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30" name="object 930"/>
          <p:cNvSpPr/>
          <p:nvPr/>
        </p:nvSpPr>
        <p:spPr>
          <a:xfrm>
            <a:off x="6421582" y="33705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31" name="object 931"/>
          <p:cNvSpPr/>
          <p:nvPr/>
        </p:nvSpPr>
        <p:spPr>
          <a:xfrm>
            <a:off x="6729153" y="33705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32" name="object 932"/>
          <p:cNvSpPr/>
          <p:nvPr/>
        </p:nvSpPr>
        <p:spPr>
          <a:xfrm>
            <a:off x="1886989" y="337453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33" name="object 933"/>
          <p:cNvSpPr/>
          <p:nvPr/>
        </p:nvSpPr>
        <p:spPr>
          <a:xfrm>
            <a:off x="5557058" y="3372522"/>
            <a:ext cx="170411" cy="8068"/>
          </a:xfrm>
          <a:prstGeom prst="rect">
            <a:avLst/>
          </a:prstGeom>
          <a:blipFill>
            <a:blip r:embed="rId104" cstate="print"/>
            <a:stretch>
              <a:fillRect/>
            </a:stretch>
          </a:blipFill>
        </p:spPr>
        <p:txBody>
          <a:bodyPr wrap="square" lIns="0" tIns="0" rIns="0" bIns="0" rtlCol="0"/>
          <a:lstStyle/>
          <a:p>
            <a:endParaRPr/>
          </a:p>
        </p:txBody>
      </p:sp>
      <p:sp>
        <p:nvSpPr>
          <p:cNvPr id="934" name="object 934"/>
          <p:cNvSpPr/>
          <p:nvPr/>
        </p:nvSpPr>
        <p:spPr>
          <a:xfrm>
            <a:off x="5985164" y="337453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35" name="object 935"/>
          <p:cNvSpPr/>
          <p:nvPr/>
        </p:nvSpPr>
        <p:spPr>
          <a:xfrm>
            <a:off x="6421582" y="33745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36" name="object 936"/>
          <p:cNvSpPr/>
          <p:nvPr/>
        </p:nvSpPr>
        <p:spPr>
          <a:xfrm>
            <a:off x="6729153" y="337453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37" name="object 937"/>
          <p:cNvSpPr/>
          <p:nvPr/>
        </p:nvSpPr>
        <p:spPr>
          <a:xfrm>
            <a:off x="1886989" y="337857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38" name="object 938"/>
          <p:cNvSpPr/>
          <p:nvPr/>
        </p:nvSpPr>
        <p:spPr>
          <a:xfrm>
            <a:off x="5985164" y="337857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39" name="object 939"/>
          <p:cNvSpPr/>
          <p:nvPr/>
        </p:nvSpPr>
        <p:spPr>
          <a:xfrm>
            <a:off x="6421582" y="33785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40" name="object 940"/>
          <p:cNvSpPr/>
          <p:nvPr/>
        </p:nvSpPr>
        <p:spPr>
          <a:xfrm>
            <a:off x="6729153" y="337857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41" name="object 941"/>
          <p:cNvSpPr/>
          <p:nvPr/>
        </p:nvSpPr>
        <p:spPr>
          <a:xfrm>
            <a:off x="5448992" y="3372522"/>
            <a:ext cx="54032" cy="16136"/>
          </a:xfrm>
          <a:prstGeom prst="rect">
            <a:avLst/>
          </a:prstGeom>
          <a:blipFill>
            <a:blip r:embed="rId105" cstate="print"/>
            <a:stretch>
              <a:fillRect/>
            </a:stretch>
          </a:blipFill>
        </p:spPr>
        <p:txBody>
          <a:bodyPr wrap="square" lIns="0" tIns="0" rIns="0" bIns="0" rtlCol="0"/>
          <a:lstStyle/>
          <a:p>
            <a:endParaRPr/>
          </a:p>
        </p:txBody>
      </p:sp>
      <p:sp>
        <p:nvSpPr>
          <p:cNvPr id="942" name="object 942"/>
          <p:cNvSpPr/>
          <p:nvPr/>
        </p:nvSpPr>
        <p:spPr>
          <a:xfrm>
            <a:off x="1886989" y="338260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43" name="object 943"/>
          <p:cNvSpPr/>
          <p:nvPr/>
        </p:nvSpPr>
        <p:spPr>
          <a:xfrm>
            <a:off x="3092334" y="3372522"/>
            <a:ext cx="187035" cy="16136"/>
          </a:xfrm>
          <a:prstGeom prst="rect">
            <a:avLst/>
          </a:prstGeom>
          <a:blipFill>
            <a:blip r:embed="rId106" cstate="print"/>
            <a:stretch>
              <a:fillRect/>
            </a:stretch>
          </a:blipFill>
        </p:spPr>
        <p:txBody>
          <a:bodyPr wrap="square" lIns="0" tIns="0" rIns="0" bIns="0" rtlCol="0"/>
          <a:lstStyle/>
          <a:p>
            <a:endParaRPr/>
          </a:p>
        </p:txBody>
      </p:sp>
      <p:sp>
        <p:nvSpPr>
          <p:cNvPr id="944" name="object 944"/>
          <p:cNvSpPr/>
          <p:nvPr/>
        </p:nvSpPr>
        <p:spPr>
          <a:xfrm>
            <a:off x="5985164" y="338260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45" name="object 945"/>
          <p:cNvSpPr/>
          <p:nvPr/>
        </p:nvSpPr>
        <p:spPr>
          <a:xfrm>
            <a:off x="6421582" y="338260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46" name="object 946"/>
          <p:cNvSpPr/>
          <p:nvPr/>
        </p:nvSpPr>
        <p:spPr>
          <a:xfrm>
            <a:off x="6729153" y="338260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47" name="object 947"/>
          <p:cNvSpPr/>
          <p:nvPr/>
        </p:nvSpPr>
        <p:spPr>
          <a:xfrm>
            <a:off x="1886989" y="33866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48" name="object 948"/>
          <p:cNvSpPr/>
          <p:nvPr/>
        </p:nvSpPr>
        <p:spPr>
          <a:xfrm>
            <a:off x="5985164" y="338664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49" name="object 949"/>
          <p:cNvSpPr/>
          <p:nvPr/>
        </p:nvSpPr>
        <p:spPr>
          <a:xfrm>
            <a:off x="5548745" y="3376556"/>
            <a:ext cx="178724" cy="20171"/>
          </a:xfrm>
          <a:prstGeom prst="rect">
            <a:avLst/>
          </a:prstGeom>
          <a:blipFill>
            <a:blip r:embed="rId107" cstate="print"/>
            <a:stretch>
              <a:fillRect/>
            </a:stretch>
          </a:blipFill>
        </p:spPr>
        <p:txBody>
          <a:bodyPr wrap="square" lIns="0" tIns="0" rIns="0" bIns="0" rtlCol="0"/>
          <a:lstStyle/>
          <a:p>
            <a:endParaRPr/>
          </a:p>
        </p:txBody>
      </p:sp>
      <p:sp>
        <p:nvSpPr>
          <p:cNvPr id="950" name="object 950"/>
          <p:cNvSpPr/>
          <p:nvPr/>
        </p:nvSpPr>
        <p:spPr>
          <a:xfrm>
            <a:off x="6421582" y="33866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51" name="object 951"/>
          <p:cNvSpPr/>
          <p:nvPr/>
        </p:nvSpPr>
        <p:spPr>
          <a:xfrm>
            <a:off x="6729153" y="33866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52" name="object 952"/>
          <p:cNvSpPr/>
          <p:nvPr/>
        </p:nvSpPr>
        <p:spPr>
          <a:xfrm>
            <a:off x="1886989" y="339067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53" name="object 953"/>
          <p:cNvSpPr/>
          <p:nvPr/>
        </p:nvSpPr>
        <p:spPr>
          <a:xfrm>
            <a:off x="5482243" y="3390675"/>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954" name="object 954"/>
          <p:cNvSpPr/>
          <p:nvPr/>
        </p:nvSpPr>
        <p:spPr>
          <a:xfrm>
            <a:off x="2801388" y="3372521"/>
            <a:ext cx="236913" cy="28239"/>
          </a:xfrm>
          <a:prstGeom prst="rect">
            <a:avLst/>
          </a:prstGeom>
          <a:blipFill>
            <a:blip r:embed="rId108" cstate="print"/>
            <a:stretch>
              <a:fillRect/>
            </a:stretch>
          </a:blipFill>
        </p:spPr>
        <p:txBody>
          <a:bodyPr wrap="square" lIns="0" tIns="0" rIns="0" bIns="0" rtlCol="0"/>
          <a:lstStyle/>
          <a:p>
            <a:endParaRPr/>
          </a:p>
        </p:txBody>
      </p:sp>
      <p:sp>
        <p:nvSpPr>
          <p:cNvPr id="955" name="object 955"/>
          <p:cNvSpPr/>
          <p:nvPr/>
        </p:nvSpPr>
        <p:spPr>
          <a:xfrm>
            <a:off x="5985164" y="339067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56" name="object 956"/>
          <p:cNvSpPr/>
          <p:nvPr/>
        </p:nvSpPr>
        <p:spPr>
          <a:xfrm>
            <a:off x="6421582" y="339067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57" name="object 957"/>
          <p:cNvSpPr/>
          <p:nvPr/>
        </p:nvSpPr>
        <p:spPr>
          <a:xfrm>
            <a:off x="6729153" y="339067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58" name="object 958"/>
          <p:cNvSpPr/>
          <p:nvPr/>
        </p:nvSpPr>
        <p:spPr>
          <a:xfrm>
            <a:off x="1886989" y="33947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59" name="object 959"/>
          <p:cNvSpPr/>
          <p:nvPr/>
        </p:nvSpPr>
        <p:spPr>
          <a:xfrm>
            <a:off x="5482243" y="3394710"/>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960" name="object 960"/>
          <p:cNvSpPr/>
          <p:nvPr/>
        </p:nvSpPr>
        <p:spPr>
          <a:xfrm>
            <a:off x="5985164" y="339471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61" name="object 961"/>
          <p:cNvSpPr/>
          <p:nvPr/>
        </p:nvSpPr>
        <p:spPr>
          <a:xfrm>
            <a:off x="6421582" y="33947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62" name="object 962"/>
          <p:cNvSpPr/>
          <p:nvPr/>
        </p:nvSpPr>
        <p:spPr>
          <a:xfrm>
            <a:off x="6729153" y="33947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63" name="object 963"/>
          <p:cNvSpPr/>
          <p:nvPr/>
        </p:nvSpPr>
        <p:spPr>
          <a:xfrm>
            <a:off x="1886989" y="339874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64" name="object 964"/>
          <p:cNvSpPr/>
          <p:nvPr/>
        </p:nvSpPr>
        <p:spPr>
          <a:xfrm>
            <a:off x="5548745" y="3398743"/>
            <a:ext cx="20782" cy="0"/>
          </a:xfrm>
          <a:custGeom>
            <a:avLst/>
            <a:gdLst/>
            <a:ahLst/>
            <a:cxnLst/>
            <a:rect l="l" t="t" r="r" b="b"/>
            <a:pathLst>
              <a:path w="22860">
                <a:moveTo>
                  <a:pt x="0" y="0"/>
                </a:moveTo>
                <a:lnTo>
                  <a:pt x="22859" y="0"/>
                </a:lnTo>
              </a:path>
            </a:pathLst>
          </a:custGeom>
          <a:ln w="4572">
            <a:solidFill>
              <a:srgbClr val="BF0000"/>
            </a:solidFill>
          </a:ln>
        </p:spPr>
        <p:txBody>
          <a:bodyPr wrap="square" lIns="0" tIns="0" rIns="0" bIns="0" rtlCol="0"/>
          <a:lstStyle/>
          <a:p>
            <a:endParaRPr/>
          </a:p>
        </p:txBody>
      </p:sp>
      <p:sp>
        <p:nvSpPr>
          <p:cNvPr id="965" name="object 965"/>
          <p:cNvSpPr/>
          <p:nvPr/>
        </p:nvSpPr>
        <p:spPr>
          <a:xfrm>
            <a:off x="3092334" y="3384625"/>
            <a:ext cx="174566" cy="28239"/>
          </a:xfrm>
          <a:prstGeom prst="rect">
            <a:avLst/>
          </a:prstGeom>
          <a:blipFill>
            <a:blip r:embed="rId109" cstate="print"/>
            <a:stretch>
              <a:fillRect/>
            </a:stretch>
          </a:blipFill>
        </p:spPr>
        <p:txBody>
          <a:bodyPr wrap="square" lIns="0" tIns="0" rIns="0" bIns="0" rtlCol="0"/>
          <a:lstStyle/>
          <a:p>
            <a:endParaRPr/>
          </a:p>
        </p:txBody>
      </p:sp>
      <p:sp>
        <p:nvSpPr>
          <p:cNvPr id="966" name="object 966"/>
          <p:cNvSpPr/>
          <p:nvPr/>
        </p:nvSpPr>
        <p:spPr>
          <a:xfrm>
            <a:off x="5985164" y="339874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67" name="object 967"/>
          <p:cNvSpPr/>
          <p:nvPr/>
        </p:nvSpPr>
        <p:spPr>
          <a:xfrm>
            <a:off x="6421582" y="339874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68" name="object 968"/>
          <p:cNvSpPr/>
          <p:nvPr/>
        </p:nvSpPr>
        <p:spPr>
          <a:xfrm>
            <a:off x="6729153" y="339874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69" name="object 969"/>
          <p:cNvSpPr/>
          <p:nvPr/>
        </p:nvSpPr>
        <p:spPr>
          <a:xfrm>
            <a:off x="1886989" y="340277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70" name="object 970"/>
          <p:cNvSpPr/>
          <p:nvPr/>
        </p:nvSpPr>
        <p:spPr>
          <a:xfrm>
            <a:off x="5985164" y="340277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71" name="object 971"/>
          <p:cNvSpPr/>
          <p:nvPr/>
        </p:nvSpPr>
        <p:spPr>
          <a:xfrm>
            <a:off x="6421582" y="340277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72" name="object 972"/>
          <p:cNvSpPr/>
          <p:nvPr/>
        </p:nvSpPr>
        <p:spPr>
          <a:xfrm>
            <a:off x="6729153" y="34027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73" name="object 973"/>
          <p:cNvSpPr/>
          <p:nvPr/>
        </p:nvSpPr>
        <p:spPr>
          <a:xfrm>
            <a:off x="1886989" y="340681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74" name="object 974"/>
          <p:cNvSpPr/>
          <p:nvPr/>
        </p:nvSpPr>
        <p:spPr>
          <a:xfrm>
            <a:off x="5461462" y="3396726"/>
            <a:ext cx="37406" cy="16136"/>
          </a:xfrm>
          <a:prstGeom prst="rect">
            <a:avLst/>
          </a:prstGeom>
          <a:blipFill>
            <a:blip r:embed="rId110" cstate="print"/>
            <a:stretch>
              <a:fillRect/>
            </a:stretch>
          </a:blipFill>
        </p:spPr>
        <p:txBody>
          <a:bodyPr wrap="square" lIns="0" tIns="0" rIns="0" bIns="0" rtlCol="0"/>
          <a:lstStyle/>
          <a:p>
            <a:endParaRPr/>
          </a:p>
        </p:txBody>
      </p:sp>
      <p:sp>
        <p:nvSpPr>
          <p:cNvPr id="975" name="object 975"/>
          <p:cNvSpPr/>
          <p:nvPr/>
        </p:nvSpPr>
        <p:spPr>
          <a:xfrm>
            <a:off x="5985164" y="340681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76" name="object 976"/>
          <p:cNvSpPr/>
          <p:nvPr/>
        </p:nvSpPr>
        <p:spPr>
          <a:xfrm>
            <a:off x="6421582" y="340681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77" name="object 977"/>
          <p:cNvSpPr/>
          <p:nvPr/>
        </p:nvSpPr>
        <p:spPr>
          <a:xfrm>
            <a:off x="6729153" y="34068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78" name="object 978"/>
          <p:cNvSpPr/>
          <p:nvPr/>
        </p:nvSpPr>
        <p:spPr>
          <a:xfrm>
            <a:off x="1886989" y="34108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79" name="object 979"/>
          <p:cNvSpPr/>
          <p:nvPr/>
        </p:nvSpPr>
        <p:spPr>
          <a:xfrm>
            <a:off x="5985164" y="341084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80" name="object 980"/>
          <p:cNvSpPr/>
          <p:nvPr/>
        </p:nvSpPr>
        <p:spPr>
          <a:xfrm>
            <a:off x="6421582" y="34108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81" name="object 981"/>
          <p:cNvSpPr/>
          <p:nvPr/>
        </p:nvSpPr>
        <p:spPr>
          <a:xfrm>
            <a:off x="6729153" y="34108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82" name="object 982"/>
          <p:cNvSpPr/>
          <p:nvPr/>
        </p:nvSpPr>
        <p:spPr>
          <a:xfrm>
            <a:off x="5448992" y="3396726"/>
            <a:ext cx="278476" cy="32273"/>
          </a:xfrm>
          <a:prstGeom prst="rect">
            <a:avLst/>
          </a:prstGeom>
          <a:blipFill>
            <a:blip r:embed="rId111" cstate="print"/>
            <a:stretch>
              <a:fillRect/>
            </a:stretch>
          </a:blipFill>
        </p:spPr>
        <p:txBody>
          <a:bodyPr wrap="square" lIns="0" tIns="0" rIns="0" bIns="0" rtlCol="0"/>
          <a:lstStyle/>
          <a:p>
            <a:endParaRPr/>
          </a:p>
        </p:txBody>
      </p:sp>
      <p:sp>
        <p:nvSpPr>
          <p:cNvPr id="983" name="object 983"/>
          <p:cNvSpPr/>
          <p:nvPr/>
        </p:nvSpPr>
        <p:spPr>
          <a:xfrm>
            <a:off x="1886989" y="341488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84" name="object 984"/>
          <p:cNvSpPr/>
          <p:nvPr/>
        </p:nvSpPr>
        <p:spPr>
          <a:xfrm>
            <a:off x="5985164" y="341488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85" name="object 985"/>
          <p:cNvSpPr/>
          <p:nvPr/>
        </p:nvSpPr>
        <p:spPr>
          <a:xfrm>
            <a:off x="6421582" y="341488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86" name="object 986"/>
          <p:cNvSpPr/>
          <p:nvPr/>
        </p:nvSpPr>
        <p:spPr>
          <a:xfrm>
            <a:off x="6729153" y="34148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87" name="object 987"/>
          <p:cNvSpPr/>
          <p:nvPr/>
        </p:nvSpPr>
        <p:spPr>
          <a:xfrm>
            <a:off x="1604357" y="3404794"/>
            <a:ext cx="137159" cy="24205"/>
          </a:xfrm>
          <a:prstGeom prst="rect">
            <a:avLst/>
          </a:prstGeom>
          <a:blipFill>
            <a:blip r:embed="rId112" cstate="print"/>
            <a:stretch>
              <a:fillRect/>
            </a:stretch>
          </a:blipFill>
        </p:spPr>
        <p:txBody>
          <a:bodyPr wrap="square" lIns="0" tIns="0" rIns="0" bIns="0" rtlCol="0"/>
          <a:lstStyle/>
          <a:p>
            <a:endParaRPr/>
          </a:p>
        </p:txBody>
      </p:sp>
      <p:sp>
        <p:nvSpPr>
          <p:cNvPr id="988" name="object 988"/>
          <p:cNvSpPr/>
          <p:nvPr/>
        </p:nvSpPr>
        <p:spPr>
          <a:xfrm>
            <a:off x="6895407" y="3404794"/>
            <a:ext cx="274319" cy="20171"/>
          </a:xfrm>
          <a:prstGeom prst="rect">
            <a:avLst/>
          </a:prstGeom>
          <a:blipFill>
            <a:blip r:embed="rId113" cstate="print"/>
            <a:stretch>
              <a:fillRect/>
            </a:stretch>
          </a:blipFill>
        </p:spPr>
        <p:txBody>
          <a:bodyPr wrap="square" lIns="0" tIns="0" rIns="0" bIns="0" rtlCol="0"/>
          <a:lstStyle/>
          <a:p>
            <a:endParaRPr/>
          </a:p>
        </p:txBody>
      </p:sp>
      <p:sp>
        <p:nvSpPr>
          <p:cNvPr id="989" name="object 989"/>
          <p:cNvSpPr/>
          <p:nvPr/>
        </p:nvSpPr>
        <p:spPr>
          <a:xfrm>
            <a:off x="1886989" y="34189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90" name="object 990"/>
          <p:cNvSpPr/>
          <p:nvPr/>
        </p:nvSpPr>
        <p:spPr>
          <a:xfrm>
            <a:off x="5985164" y="341891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91" name="object 991"/>
          <p:cNvSpPr/>
          <p:nvPr/>
        </p:nvSpPr>
        <p:spPr>
          <a:xfrm>
            <a:off x="6421582" y="34189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92" name="object 992"/>
          <p:cNvSpPr/>
          <p:nvPr/>
        </p:nvSpPr>
        <p:spPr>
          <a:xfrm>
            <a:off x="3017519" y="3400761"/>
            <a:ext cx="261851" cy="28239"/>
          </a:xfrm>
          <a:prstGeom prst="rect">
            <a:avLst/>
          </a:prstGeom>
          <a:blipFill>
            <a:blip r:embed="rId114" cstate="print"/>
            <a:stretch>
              <a:fillRect/>
            </a:stretch>
          </a:blipFill>
        </p:spPr>
        <p:txBody>
          <a:bodyPr wrap="square" lIns="0" tIns="0" rIns="0" bIns="0" rtlCol="0"/>
          <a:lstStyle/>
          <a:p>
            <a:endParaRPr/>
          </a:p>
        </p:txBody>
      </p:sp>
      <p:sp>
        <p:nvSpPr>
          <p:cNvPr id="993" name="object 993"/>
          <p:cNvSpPr/>
          <p:nvPr/>
        </p:nvSpPr>
        <p:spPr>
          <a:xfrm>
            <a:off x="6729153" y="34189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94" name="object 994"/>
          <p:cNvSpPr/>
          <p:nvPr/>
        </p:nvSpPr>
        <p:spPr>
          <a:xfrm>
            <a:off x="1886989" y="342294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95" name="object 995"/>
          <p:cNvSpPr/>
          <p:nvPr/>
        </p:nvSpPr>
        <p:spPr>
          <a:xfrm>
            <a:off x="5985164" y="342294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996" name="object 996"/>
          <p:cNvSpPr/>
          <p:nvPr/>
        </p:nvSpPr>
        <p:spPr>
          <a:xfrm>
            <a:off x="6421582" y="34229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997" name="object 997"/>
          <p:cNvSpPr/>
          <p:nvPr/>
        </p:nvSpPr>
        <p:spPr>
          <a:xfrm>
            <a:off x="6729153" y="342294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998" name="object 998"/>
          <p:cNvSpPr/>
          <p:nvPr/>
        </p:nvSpPr>
        <p:spPr>
          <a:xfrm>
            <a:off x="1886989" y="34269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999" name="object 999"/>
          <p:cNvSpPr/>
          <p:nvPr/>
        </p:nvSpPr>
        <p:spPr>
          <a:xfrm>
            <a:off x="3250275" y="3426983"/>
            <a:ext cx="29440" cy="0"/>
          </a:xfrm>
          <a:custGeom>
            <a:avLst/>
            <a:gdLst/>
            <a:ahLst/>
            <a:cxnLst/>
            <a:rect l="l" t="t" r="r" b="b"/>
            <a:pathLst>
              <a:path w="32385">
                <a:moveTo>
                  <a:pt x="0" y="0"/>
                </a:moveTo>
                <a:lnTo>
                  <a:pt x="32003" y="0"/>
                </a:lnTo>
              </a:path>
            </a:pathLst>
          </a:custGeom>
          <a:ln w="4572">
            <a:solidFill>
              <a:srgbClr val="7B7B7B"/>
            </a:solidFill>
          </a:ln>
        </p:spPr>
        <p:txBody>
          <a:bodyPr wrap="square" lIns="0" tIns="0" rIns="0" bIns="0" rtlCol="0"/>
          <a:lstStyle/>
          <a:p>
            <a:endParaRPr/>
          </a:p>
        </p:txBody>
      </p:sp>
      <p:sp>
        <p:nvSpPr>
          <p:cNvPr id="1000" name="object 1000"/>
          <p:cNvSpPr/>
          <p:nvPr/>
        </p:nvSpPr>
        <p:spPr>
          <a:xfrm>
            <a:off x="5985164" y="342698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01" name="object 1001"/>
          <p:cNvSpPr/>
          <p:nvPr/>
        </p:nvSpPr>
        <p:spPr>
          <a:xfrm>
            <a:off x="6421582" y="34269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02" name="object 1002"/>
          <p:cNvSpPr/>
          <p:nvPr/>
        </p:nvSpPr>
        <p:spPr>
          <a:xfrm>
            <a:off x="6891251" y="3420931"/>
            <a:ext cx="278476" cy="8068"/>
          </a:xfrm>
          <a:prstGeom prst="rect">
            <a:avLst/>
          </a:prstGeom>
          <a:blipFill>
            <a:blip r:embed="rId115" cstate="print"/>
            <a:stretch>
              <a:fillRect/>
            </a:stretch>
          </a:blipFill>
        </p:spPr>
        <p:txBody>
          <a:bodyPr wrap="square" lIns="0" tIns="0" rIns="0" bIns="0" rtlCol="0"/>
          <a:lstStyle/>
          <a:p>
            <a:endParaRPr/>
          </a:p>
        </p:txBody>
      </p:sp>
      <p:sp>
        <p:nvSpPr>
          <p:cNvPr id="1003" name="object 1003"/>
          <p:cNvSpPr/>
          <p:nvPr/>
        </p:nvSpPr>
        <p:spPr>
          <a:xfrm>
            <a:off x="6729153" y="34269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04" name="object 1004"/>
          <p:cNvSpPr/>
          <p:nvPr/>
        </p:nvSpPr>
        <p:spPr>
          <a:xfrm>
            <a:off x="1886989" y="343101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05" name="object 1005"/>
          <p:cNvSpPr/>
          <p:nvPr/>
        </p:nvSpPr>
        <p:spPr>
          <a:xfrm>
            <a:off x="5985164" y="343101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06" name="object 1006"/>
          <p:cNvSpPr/>
          <p:nvPr/>
        </p:nvSpPr>
        <p:spPr>
          <a:xfrm>
            <a:off x="6421582" y="343101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07" name="object 1007"/>
          <p:cNvSpPr/>
          <p:nvPr/>
        </p:nvSpPr>
        <p:spPr>
          <a:xfrm>
            <a:off x="6729153" y="343101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08" name="object 1008"/>
          <p:cNvSpPr/>
          <p:nvPr/>
        </p:nvSpPr>
        <p:spPr>
          <a:xfrm>
            <a:off x="5448992" y="3412863"/>
            <a:ext cx="153785" cy="24205"/>
          </a:xfrm>
          <a:prstGeom prst="rect">
            <a:avLst/>
          </a:prstGeom>
          <a:blipFill>
            <a:blip r:embed="rId116" cstate="print"/>
            <a:stretch>
              <a:fillRect/>
            </a:stretch>
          </a:blipFill>
        </p:spPr>
        <p:txBody>
          <a:bodyPr wrap="square" lIns="0" tIns="0" rIns="0" bIns="0" rtlCol="0"/>
          <a:lstStyle/>
          <a:p>
            <a:endParaRPr/>
          </a:p>
        </p:txBody>
      </p:sp>
      <p:sp>
        <p:nvSpPr>
          <p:cNvPr id="1009" name="object 1009"/>
          <p:cNvSpPr/>
          <p:nvPr/>
        </p:nvSpPr>
        <p:spPr>
          <a:xfrm>
            <a:off x="1886989" y="34350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10" name="object 1010"/>
          <p:cNvSpPr/>
          <p:nvPr/>
        </p:nvSpPr>
        <p:spPr>
          <a:xfrm>
            <a:off x="5532120" y="3435051"/>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1011" name="object 1011"/>
          <p:cNvSpPr/>
          <p:nvPr/>
        </p:nvSpPr>
        <p:spPr>
          <a:xfrm>
            <a:off x="5594464" y="3424966"/>
            <a:ext cx="133004" cy="24205"/>
          </a:xfrm>
          <a:prstGeom prst="rect">
            <a:avLst/>
          </a:prstGeom>
          <a:blipFill>
            <a:blip r:embed="rId117" cstate="print"/>
            <a:stretch>
              <a:fillRect/>
            </a:stretch>
          </a:blipFill>
        </p:spPr>
        <p:txBody>
          <a:bodyPr wrap="square" lIns="0" tIns="0" rIns="0" bIns="0" rtlCol="0"/>
          <a:lstStyle/>
          <a:p>
            <a:endParaRPr/>
          </a:p>
        </p:txBody>
      </p:sp>
      <p:sp>
        <p:nvSpPr>
          <p:cNvPr id="1012" name="object 1012"/>
          <p:cNvSpPr/>
          <p:nvPr/>
        </p:nvSpPr>
        <p:spPr>
          <a:xfrm>
            <a:off x="6887095" y="3429000"/>
            <a:ext cx="286789" cy="12102"/>
          </a:xfrm>
          <a:prstGeom prst="rect">
            <a:avLst/>
          </a:prstGeom>
          <a:blipFill>
            <a:blip r:embed="rId118" cstate="print"/>
            <a:stretch>
              <a:fillRect/>
            </a:stretch>
          </a:blipFill>
        </p:spPr>
        <p:txBody>
          <a:bodyPr wrap="square" lIns="0" tIns="0" rIns="0" bIns="0" rtlCol="0"/>
          <a:lstStyle/>
          <a:p>
            <a:endParaRPr/>
          </a:p>
        </p:txBody>
      </p:sp>
      <p:sp>
        <p:nvSpPr>
          <p:cNvPr id="1013" name="object 1013"/>
          <p:cNvSpPr/>
          <p:nvPr/>
        </p:nvSpPr>
        <p:spPr>
          <a:xfrm>
            <a:off x="1604357" y="3429000"/>
            <a:ext cx="141316" cy="24205"/>
          </a:xfrm>
          <a:prstGeom prst="rect">
            <a:avLst/>
          </a:prstGeom>
          <a:blipFill>
            <a:blip r:embed="rId119" cstate="print"/>
            <a:stretch>
              <a:fillRect/>
            </a:stretch>
          </a:blipFill>
        </p:spPr>
        <p:txBody>
          <a:bodyPr wrap="square" lIns="0" tIns="0" rIns="0" bIns="0" rtlCol="0"/>
          <a:lstStyle/>
          <a:p>
            <a:endParaRPr/>
          </a:p>
        </p:txBody>
      </p:sp>
      <p:sp>
        <p:nvSpPr>
          <p:cNvPr id="1014" name="object 1014"/>
          <p:cNvSpPr/>
          <p:nvPr/>
        </p:nvSpPr>
        <p:spPr>
          <a:xfrm>
            <a:off x="6882938" y="3441102"/>
            <a:ext cx="290945" cy="8068"/>
          </a:xfrm>
          <a:prstGeom prst="rect">
            <a:avLst/>
          </a:prstGeom>
          <a:blipFill>
            <a:blip r:embed="rId120" cstate="print"/>
            <a:stretch>
              <a:fillRect/>
            </a:stretch>
          </a:blipFill>
        </p:spPr>
        <p:txBody>
          <a:bodyPr wrap="square" lIns="0" tIns="0" rIns="0" bIns="0" rtlCol="0"/>
          <a:lstStyle/>
          <a:p>
            <a:endParaRPr/>
          </a:p>
        </p:txBody>
      </p:sp>
      <p:grpSp>
        <p:nvGrpSpPr>
          <p:cNvPr id="3569" name="object 1015"/>
          <p:cNvGrpSpPr/>
          <p:nvPr/>
        </p:nvGrpSpPr>
        <p:grpSpPr>
          <a:xfrm>
            <a:off x="1841268" y="3429000"/>
            <a:ext cx="4937991" cy="32497"/>
            <a:chOff x="2025395" y="3886200"/>
            <a:chExt cx="5431790" cy="36830"/>
          </a:xfrm>
        </p:grpSpPr>
        <p:sp>
          <p:nvSpPr>
            <p:cNvPr id="1016" name="object 1016"/>
            <p:cNvSpPr/>
            <p:nvPr/>
          </p:nvSpPr>
          <p:spPr>
            <a:xfrm>
              <a:off x="2025395" y="3886200"/>
              <a:ext cx="5431535" cy="32004"/>
            </a:xfrm>
            <a:prstGeom prst="rect">
              <a:avLst/>
            </a:prstGeom>
            <a:blipFill>
              <a:blip r:embed="rId121" cstate="print"/>
              <a:stretch>
                <a:fillRect/>
              </a:stretch>
            </a:blipFill>
          </p:spPr>
          <p:txBody>
            <a:bodyPr wrap="square" lIns="0" tIns="0" rIns="0" bIns="0" rtlCol="0"/>
            <a:lstStyle/>
            <a:p>
              <a:endParaRPr/>
            </a:p>
          </p:txBody>
        </p:sp>
        <p:sp>
          <p:nvSpPr>
            <p:cNvPr id="1017" name="object 1017"/>
            <p:cNvSpPr/>
            <p:nvPr/>
          </p:nvSpPr>
          <p:spPr>
            <a:xfrm>
              <a:off x="2075687" y="3920490"/>
              <a:ext cx="5080"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18" name="object 1018"/>
            <p:cNvSpPr/>
            <p:nvPr/>
          </p:nvSpPr>
          <p:spPr>
            <a:xfrm>
              <a:off x="6583680" y="3920490"/>
              <a:ext cx="187960"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grpSp>
      <p:sp>
        <p:nvSpPr>
          <p:cNvPr id="1019" name="object 1019"/>
          <p:cNvSpPr/>
          <p:nvPr/>
        </p:nvSpPr>
        <p:spPr>
          <a:xfrm>
            <a:off x="6421582" y="34592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20" name="object 1020"/>
          <p:cNvSpPr/>
          <p:nvPr/>
        </p:nvSpPr>
        <p:spPr>
          <a:xfrm>
            <a:off x="6874626" y="3445136"/>
            <a:ext cx="299258" cy="20171"/>
          </a:xfrm>
          <a:prstGeom prst="rect">
            <a:avLst/>
          </a:prstGeom>
          <a:blipFill>
            <a:blip r:embed="rId122" cstate="print"/>
            <a:stretch>
              <a:fillRect/>
            </a:stretch>
          </a:blipFill>
        </p:spPr>
        <p:txBody>
          <a:bodyPr wrap="square" lIns="0" tIns="0" rIns="0" bIns="0" rtlCol="0"/>
          <a:lstStyle/>
          <a:p>
            <a:endParaRPr/>
          </a:p>
        </p:txBody>
      </p:sp>
      <p:sp>
        <p:nvSpPr>
          <p:cNvPr id="1021" name="object 1021"/>
          <p:cNvSpPr/>
          <p:nvPr/>
        </p:nvSpPr>
        <p:spPr>
          <a:xfrm>
            <a:off x="6729153" y="345925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22" name="object 1022"/>
          <p:cNvSpPr/>
          <p:nvPr/>
        </p:nvSpPr>
        <p:spPr>
          <a:xfrm>
            <a:off x="1886989" y="34632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23" name="object 1023"/>
          <p:cNvSpPr/>
          <p:nvPr/>
        </p:nvSpPr>
        <p:spPr>
          <a:xfrm>
            <a:off x="5985164" y="346328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24" name="object 1024"/>
          <p:cNvSpPr/>
          <p:nvPr/>
        </p:nvSpPr>
        <p:spPr>
          <a:xfrm>
            <a:off x="6421582" y="34632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25" name="object 1025"/>
          <p:cNvSpPr/>
          <p:nvPr/>
        </p:nvSpPr>
        <p:spPr>
          <a:xfrm>
            <a:off x="1600200" y="3449170"/>
            <a:ext cx="145473" cy="28239"/>
          </a:xfrm>
          <a:prstGeom prst="rect">
            <a:avLst/>
          </a:prstGeom>
          <a:blipFill>
            <a:blip r:embed="rId123" cstate="print"/>
            <a:stretch>
              <a:fillRect/>
            </a:stretch>
          </a:blipFill>
        </p:spPr>
        <p:txBody>
          <a:bodyPr wrap="square" lIns="0" tIns="0" rIns="0" bIns="0" rtlCol="0"/>
          <a:lstStyle/>
          <a:p>
            <a:endParaRPr/>
          </a:p>
        </p:txBody>
      </p:sp>
      <p:sp>
        <p:nvSpPr>
          <p:cNvPr id="1026" name="object 1026"/>
          <p:cNvSpPr/>
          <p:nvPr/>
        </p:nvSpPr>
        <p:spPr>
          <a:xfrm>
            <a:off x="6729153" y="34632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27" name="object 1027"/>
          <p:cNvSpPr/>
          <p:nvPr/>
        </p:nvSpPr>
        <p:spPr>
          <a:xfrm>
            <a:off x="1886989" y="346732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28" name="object 1028"/>
          <p:cNvSpPr/>
          <p:nvPr/>
        </p:nvSpPr>
        <p:spPr>
          <a:xfrm>
            <a:off x="5985164" y="346732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29" name="object 1029"/>
          <p:cNvSpPr/>
          <p:nvPr/>
        </p:nvSpPr>
        <p:spPr>
          <a:xfrm>
            <a:off x="6421582" y="34673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30" name="object 1030"/>
          <p:cNvSpPr/>
          <p:nvPr/>
        </p:nvSpPr>
        <p:spPr>
          <a:xfrm>
            <a:off x="6729153" y="346732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31" name="object 1031"/>
          <p:cNvSpPr/>
          <p:nvPr/>
        </p:nvSpPr>
        <p:spPr>
          <a:xfrm>
            <a:off x="1886989" y="34713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32" name="object 1032"/>
          <p:cNvSpPr/>
          <p:nvPr/>
        </p:nvSpPr>
        <p:spPr>
          <a:xfrm>
            <a:off x="5985164" y="347135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33" name="object 1033"/>
          <p:cNvSpPr/>
          <p:nvPr/>
        </p:nvSpPr>
        <p:spPr>
          <a:xfrm>
            <a:off x="6421582" y="34713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34" name="object 1034"/>
          <p:cNvSpPr/>
          <p:nvPr/>
        </p:nvSpPr>
        <p:spPr>
          <a:xfrm>
            <a:off x="6729153" y="34713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35" name="object 1035"/>
          <p:cNvSpPr/>
          <p:nvPr/>
        </p:nvSpPr>
        <p:spPr>
          <a:xfrm>
            <a:off x="6874626" y="3465306"/>
            <a:ext cx="299258" cy="12102"/>
          </a:xfrm>
          <a:prstGeom prst="rect">
            <a:avLst/>
          </a:prstGeom>
          <a:blipFill>
            <a:blip r:embed="rId124" cstate="print"/>
            <a:stretch>
              <a:fillRect/>
            </a:stretch>
          </a:blipFill>
        </p:spPr>
        <p:txBody>
          <a:bodyPr wrap="square" lIns="0" tIns="0" rIns="0" bIns="0" rtlCol="0"/>
          <a:lstStyle/>
          <a:p>
            <a:endParaRPr/>
          </a:p>
        </p:txBody>
      </p:sp>
      <p:sp>
        <p:nvSpPr>
          <p:cNvPr id="1036" name="object 1036"/>
          <p:cNvSpPr/>
          <p:nvPr/>
        </p:nvSpPr>
        <p:spPr>
          <a:xfrm>
            <a:off x="1886989" y="347539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37" name="object 1037"/>
          <p:cNvSpPr/>
          <p:nvPr/>
        </p:nvSpPr>
        <p:spPr>
          <a:xfrm>
            <a:off x="5985164" y="347539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38" name="object 1038"/>
          <p:cNvSpPr/>
          <p:nvPr/>
        </p:nvSpPr>
        <p:spPr>
          <a:xfrm>
            <a:off x="6421582" y="347539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39" name="object 1039"/>
          <p:cNvSpPr/>
          <p:nvPr/>
        </p:nvSpPr>
        <p:spPr>
          <a:xfrm>
            <a:off x="6729153" y="347539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40" name="object 1040"/>
          <p:cNvSpPr/>
          <p:nvPr/>
        </p:nvSpPr>
        <p:spPr>
          <a:xfrm>
            <a:off x="1886989" y="347942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41" name="object 1041"/>
          <p:cNvSpPr/>
          <p:nvPr/>
        </p:nvSpPr>
        <p:spPr>
          <a:xfrm>
            <a:off x="5985164" y="347942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42" name="object 1042"/>
          <p:cNvSpPr/>
          <p:nvPr/>
        </p:nvSpPr>
        <p:spPr>
          <a:xfrm>
            <a:off x="6421582" y="34794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43" name="object 1043"/>
          <p:cNvSpPr/>
          <p:nvPr/>
        </p:nvSpPr>
        <p:spPr>
          <a:xfrm>
            <a:off x="6729153" y="347942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44" name="object 1044"/>
          <p:cNvSpPr/>
          <p:nvPr/>
        </p:nvSpPr>
        <p:spPr>
          <a:xfrm>
            <a:off x="1886989" y="348346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45" name="object 1045"/>
          <p:cNvSpPr/>
          <p:nvPr/>
        </p:nvSpPr>
        <p:spPr>
          <a:xfrm>
            <a:off x="5985164" y="348346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46" name="object 1046"/>
          <p:cNvSpPr/>
          <p:nvPr/>
        </p:nvSpPr>
        <p:spPr>
          <a:xfrm>
            <a:off x="6421582" y="348346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47" name="object 1047"/>
          <p:cNvSpPr/>
          <p:nvPr/>
        </p:nvSpPr>
        <p:spPr>
          <a:xfrm>
            <a:off x="6729153" y="348346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48" name="object 1048"/>
          <p:cNvSpPr/>
          <p:nvPr/>
        </p:nvSpPr>
        <p:spPr>
          <a:xfrm>
            <a:off x="1600200" y="3473374"/>
            <a:ext cx="141316" cy="28239"/>
          </a:xfrm>
          <a:prstGeom prst="rect">
            <a:avLst/>
          </a:prstGeom>
          <a:blipFill>
            <a:blip r:embed="rId125" cstate="print"/>
            <a:stretch>
              <a:fillRect/>
            </a:stretch>
          </a:blipFill>
        </p:spPr>
        <p:txBody>
          <a:bodyPr wrap="square" lIns="0" tIns="0" rIns="0" bIns="0" rtlCol="0"/>
          <a:lstStyle/>
          <a:p>
            <a:endParaRPr/>
          </a:p>
        </p:txBody>
      </p:sp>
      <p:sp>
        <p:nvSpPr>
          <p:cNvPr id="1049" name="object 1049"/>
          <p:cNvSpPr/>
          <p:nvPr/>
        </p:nvSpPr>
        <p:spPr>
          <a:xfrm>
            <a:off x="1886989" y="348749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50" name="object 1050"/>
          <p:cNvSpPr/>
          <p:nvPr/>
        </p:nvSpPr>
        <p:spPr>
          <a:xfrm>
            <a:off x="5985164" y="348749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51" name="object 1051"/>
          <p:cNvSpPr/>
          <p:nvPr/>
        </p:nvSpPr>
        <p:spPr>
          <a:xfrm>
            <a:off x="6421582" y="34874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52" name="object 1052"/>
          <p:cNvSpPr/>
          <p:nvPr/>
        </p:nvSpPr>
        <p:spPr>
          <a:xfrm>
            <a:off x="6874625" y="3469341"/>
            <a:ext cx="295102" cy="28239"/>
          </a:xfrm>
          <a:prstGeom prst="rect">
            <a:avLst/>
          </a:prstGeom>
          <a:blipFill>
            <a:blip r:embed="rId126" cstate="print"/>
            <a:stretch>
              <a:fillRect/>
            </a:stretch>
          </a:blipFill>
        </p:spPr>
        <p:txBody>
          <a:bodyPr wrap="square" lIns="0" tIns="0" rIns="0" bIns="0" rtlCol="0"/>
          <a:lstStyle/>
          <a:p>
            <a:endParaRPr/>
          </a:p>
        </p:txBody>
      </p:sp>
      <p:sp>
        <p:nvSpPr>
          <p:cNvPr id="1053" name="object 1053"/>
          <p:cNvSpPr/>
          <p:nvPr/>
        </p:nvSpPr>
        <p:spPr>
          <a:xfrm>
            <a:off x="6729153" y="348749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54" name="object 1054"/>
          <p:cNvSpPr/>
          <p:nvPr/>
        </p:nvSpPr>
        <p:spPr>
          <a:xfrm>
            <a:off x="1886989" y="349152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55" name="object 1055"/>
          <p:cNvSpPr/>
          <p:nvPr/>
        </p:nvSpPr>
        <p:spPr>
          <a:xfrm>
            <a:off x="5985164" y="349152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56" name="object 1056"/>
          <p:cNvSpPr/>
          <p:nvPr/>
        </p:nvSpPr>
        <p:spPr>
          <a:xfrm>
            <a:off x="6421582" y="349152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57" name="object 1057"/>
          <p:cNvSpPr/>
          <p:nvPr/>
        </p:nvSpPr>
        <p:spPr>
          <a:xfrm>
            <a:off x="6729153" y="349152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58" name="object 1058"/>
          <p:cNvSpPr/>
          <p:nvPr/>
        </p:nvSpPr>
        <p:spPr>
          <a:xfrm>
            <a:off x="1886989" y="349556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59" name="object 1059"/>
          <p:cNvSpPr/>
          <p:nvPr/>
        </p:nvSpPr>
        <p:spPr>
          <a:xfrm>
            <a:off x="5985164" y="349556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60" name="object 1060"/>
          <p:cNvSpPr/>
          <p:nvPr/>
        </p:nvSpPr>
        <p:spPr>
          <a:xfrm>
            <a:off x="6421582" y="34955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61" name="object 1061"/>
          <p:cNvSpPr/>
          <p:nvPr/>
        </p:nvSpPr>
        <p:spPr>
          <a:xfrm>
            <a:off x="6729153" y="34955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62" name="object 1062"/>
          <p:cNvSpPr/>
          <p:nvPr/>
        </p:nvSpPr>
        <p:spPr>
          <a:xfrm>
            <a:off x="1886989" y="349959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63" name="object 1063"/>
          <p:cNvSpPr/>
          <p:nvPr/>
        </p:nvSpPr>
        <p:spPr>
          <a:xfrm>
            <a:off x="5985164" y="349959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64" name="object 1064"/>
          <p:cNvSpPr/>
          <p:nvPr/>
        </p:nvSpPr>
        <p:spPr>
          <a:xfrm>
            <a:off x="6421582" y="349959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65" name="object 1065"/>
          <p:cNvSpPr/>
          <p:nvPr/>
        </p:nvSpPr>
        <p:spPr>
          <a:xfrm>
            <a:off x="6729153" y="349959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66" name="object 1066"/>
          <p:cNvSpPr/>
          <p:nvPr/>
        </p:nvSpPr>
        <p:spPr>
          <a:xfrm>
            <a:off x="6920346" y="3499596"/>
            <a:ext cx="8659" cy="0"/>
          </a:xfrm>
          <a:custGeom>
            <a:avLst/>
            <a:gdLst/>
            <a:ahLst/>
            <a:cxnLst/>
            <a:rect l="l" t="t" r="r" b="b"/>
            <a:pathLst>
              <a:path w="9525">
                <a:moveTo>
                  <a:pt x="0" y="0"/>
                </a:moveTo>
                <a:lnTo>
                  <a:pt x="9144" y="0"/>
                </a:lnTo>
              </a:path>
            </a:pathLst>
          </a:custGeom>
          <a:ln w="4572">
            <a:solidFill>
              <a:srgbClr val="DE7E7E"/>
            </a:solidFill>
          </a:ln>
        </p:spPr>
        <p:txBody>
          <a:bodyPr wrap="square" lIns="0" tIns="0" rIns="0" bIns="0" rtlCol="0"/>
          <a:lstStyle/>
          <a:p>
            <a:endParaRPr/>
          </a:p>
        </p:txBody>
      </p:sp>
      <p:sp>
        <p:nvSpPr>
          <p:cNvPr id="1067" name="object 1067"/>
          <p:cNvSpPr/>
          <p:nvPr/>
        </p:nvSpPr>
        <p:spPr>
          <a:xfrm>
            <a:off x="6978535" y="3497579"/>
            <a:ext cx="12469" cy="4034"/>
          </a:xfrm>
          <a:prstGeom prst="rect">
            <a:avLst/>
          </a:prstGeom>
          <a:blipFill>
            <a:blip r:embed="rId127" cstate="print"/>
            <a:stretch>
              <a:fillRect/>
            </a:stretch>
          </a:blipFill>
        </p:spPr>
        <p:txBody>
          <a:bodyPr wrap="square" lIns="0" tIns="0" rIns="0" bIns="0" rtlCol="0"/>
          <a:lstStyle/>
          <a:p>
            <a:endParaRPr/>
          </a:p>
        </p:txBody>
      </p:sp>
      <p:sp>
        <p:nvSpPr>
          <p:cNvPr id="1068" name="object 1068"/>
          <p:cNvSpPr/>
          <p:nvPr/>
        </p:nvSpPr>
        <p:spPr>
          <a:xfrm>
            <a:off x="7057506" y="3497579"/>
            <a:ext cx="12469" cy="4034"/>
          </a:xfrm>
          <a:prstGeom prst="rect">
            <a:avLst/>
          </a:prstGeom>
          <a:blipFill>
            <a:blip r:embed="rId127" cstate="print"/>
            <a:stretch>
              <a:fillRect/>
            </a:stretch>
          </a:blipFill>
        </p:spPr>
        <p:txBody>
          <a:bodyPr wrap="square" lIns="0" tIns="0" rIns="0" bIns="0" rtlCol="0"/>
          <a:lstStyle/>
          <a:p>
            <a:endParaRPr/>
          </a:p>
        </p:txBody>
      </p:sp>
      <p:sp>
        <p:nvSpPr>
          <p:cNvPr id="1069" name="object 1069"/>
          <p:cNvSpPr/>
          <p:nvPr/>
        </p:nvSpPr>
        <p:spPr>
          <a:xfrm>
            <a:off x="7132320" y="3497579"/>
            <a:ext cx="16625" cy="4034"/>
          </a:xfrm>
          <a:prstGeom prst="rect">
            <a:avLst/>
          </a:prstGeom>
          <a:blipFill>
            <a:blip r:embed="rId128" cstate="print"/>
            <a:stretch>
              <a:fillRect/>
            </a:stretch>
          </a:blipFill>
        </p:spPr>
        <p:txBody>
          <a:bodyPr wrap="square" lIns="0" tIns="0" rIns="0" bIns="0" rtlCol="0"/>
          <a:lstStyle/>
          <a:p>
            <a:endParaRPr/>
          </a:p>
        </p:txBody>
      </p:sp>
      <p:sp>
        <p:nvSpPr>
          <p:cNvPr id="1070" name="object 1070"/>
          <p:cNvSpPr/>
          <p:nvPr/>
        </p:nvSpPr>
        <p:spPr>
          <a:xfrm>
            <a:off x="1886989" y="350363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71" name="object 1071"/>
          <p:cNvSpPr/>
          <p:nvPr/>
        </p:nvSpPr>
        <p:spPr>
          <a:xfrm>
            <a:off x="5985164" y="350363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72" name="object 1072"/>
          <p:cNvSpPr/>
          <p:nvPr/>
        </p:nvSpPr>
        <p:spPr>
          <a:xfrm>
            <a:off x="6421582" y="35036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73" name="object 1073"/>
          <p:cNvSpPr/>
          <p:nvPr/>
        </p:nvSpPr>
        <p:spPr>
          <a:xfrm>
            <a:off x="6729153" y="350363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74" name="object 1074"/>
          <p:cNvSpPr/>
          <p:nvPr/>
        </p:nvSpPr>
        <p:spPr>
          <a:xfrm>
            <a:off x="1886989" y="350766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75" name="object 1075"/>
          <p:cNvSpPr/>
          <p:nvPr/>
        </p:nvSpPr>
        <p:spPr>
          <a:xfrm>
            <a:off x="5985164" y="350766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76" name="object 1076"/>
          <p:cNvSpPr/>
          <p:nvPr/>
        </p:nvSpPr>
        <p:spPr>
          <a:xfrm>
            <a:off x="6421582" y="350766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77" name="object 1077"/>
          <p:cNvSpPr/>
          <p:nvPr/>
        </p:nvSpPr>
        <p:spPr>
          <a:xfrm>
            <a:off x="6729153" y="350766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78" name="object 1078"/>
          <p:cNvSpPr/>
          <p:nvPr/>
        </p:nvSpPr>
        <p:spPr>
          <a:xfrm>
            <a:off x="1886989" y="351169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79" name="object 1079"/>
          <p:cNvSpPr/>
          <p:nvPr/>
        </p:nvSpPr>
        <p:spPr>
          <a:xfrm>
            <a:off x="5985164" y="351169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80" name="object 1080"/>
          <p:cNvSpPr/>
          <p:nvPr/>
        </p:nvSpPr>
        <p:spPr>
          <a:xfrm>
            <a:off x="6421582" y="35116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81" name="object 1081"/>
          <p:cNvSpPr/>
          <p:nvPr/>
        </p:nvSpPr>
        <p:spPr>
          <a:xfrm>
            <a:off x="6729153" y="351169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82" name="object 1082"/>
          <p:cNvSpPr/>
          <p:nvPr/>
        </p:nvSpPr>
        <p:spPr>
          <a:xfrm>
            <a:off x="1886989" y="351573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83" name="object 1083"/>
          <p:cNvSpPr/>
          <p:nvPr/>
        </p:nvSpPr>
        <p:spPr>
          <a:xfrm>
            <a:off x="5985164" y="351573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84" name="object 1084"/>
          <p:cNvSpPr/>
          <p:nvPr/>
        </p:nvSpPr>
        <p:spPr>
          <a:xfrm>
            <a:off x="6421582" y="351573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85" name="object 1085"/>
          <p:cNvSpPr/>
          <p:nvPr/>
        </p:nvSpPr>
        <p:spPr>
          <a:xfrm>
            <a:off x="6729153" y="351573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86" name="object 1086"/>
          <p:cNvSpPr/>
          <p:nvPr/>
        </p:nvSpPr>
        <p:spPr>
          <a:xfrm>
            <a:off x="1886989" y="351976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87" name="object 1087"/>
          <p:cNvSpPr/>
          <p:nvPr/>
        </p:nvSpPr>
        <p:spPr>
          <a:xfrm>
            <a:off x="5985164" y="351976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88" name="object 1088"/>
          <p:cNvSpPr/>
          <p:nvPr/>
        </p:nvSpPr>
        <p:spPr>
          <a:xfrm>
            <a:off x="6421582" y="35197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89" name="object 1089"/>
          <p:cNvSpPr/>
          <p:nvPr/>
        </p:nvSpPr>
        <p:spPr>
          <a:xfrm>
            <a:off x="6729153" y="351976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90" name="object 1090"/>
          <p:cNvSpPr/>
          <p:nvPr/>
        </p:nvSpPr>
        <p:spPr>
          <a:xfrm>
            <a:off x="1886989" y="352380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91" name="object 1091"/>
          <p:cNvSpPr/>
          <p:nvPr/>
        </p:nvSpPr>
        <p:spPr>
          <a:xfrm>
            <a:off x="5985164" y="352380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92" name="object 1092"/>
          <p:cNvSpPr/>
          <p:nvPr/>
        </p:nvSpPr>
        <p:spPr>
          <a:xfrm>
            <a:off x="6421582" y="35238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93" name="object 1093"/>
          <p:cNvSpPr/>
          <p:nvPr/>
        </p:nvSpPr>
        <p:spPr>
          <a:xfrm>
            <a:off x="6729153" y="352380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94" name="object 1094"/>
          <p:cNvSpPr/>
          <p:nvPr/>
        </p:nvSpPr>
        <p:spPr>
          <a:xfrm>
            <a:off x="1886989" y="352783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95" name="object 1095"/>
          <p:cNvSpPr/>
          <p:nvPr/>
        </p:nvSpPr>
        <p:spPr>
          <a:xfrm>
            <a:off x="5985164" y="352783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096" name="object 1096"/>
          <p:cNvSpPr/>
          <p:nvPr/>
        </p:nvSpPr>
        <p:spPr>
          <a:xfrm>
            <a:off x="6421582" y="35278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097" name="object 1097"/>
          <p:cNvSpPr/>
          <p:nvPr/>
        </p:nvSpPr>
        <p:spPr>
          <a:xfrm>
            <a:off x="6729153" y="352783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098" name="object 1098"/>
          <p:cNvSpPr/>
          <p:nvPr/>
        </p:nvSpPr>
        <p:spPr>
          <a:xfrm>
            <a:off x="1886989" y="353186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099" name="object 1099"/>
          <p:cNvSpPr/>
          <p:nvPr/>
        </p:nvSpPr>
        <p:spPr>
          <a:xfrm>
            <a:off x="5985164" y="353186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00" name="object 1100"/>
          <p:cNvSpPr/>
          <p:nvPr/>
        </p:nvSpPr>
        <p:spPr>
          <a:xfrm>
            <a:off x="6421582" y="35318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01" name="object 1101"/>
          <p:cNvSpPr/>
          <p:nvPr/>
        </p:nvSpPr>
        <p:spPr>
          <a:xfrm>
            <a:off x="6729153" y="353186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02" name="object 1102"/>
          <p:cNvSpPr/>
          <p:nvPr/>
        </p:nvSpPr>
        <p:spPr>
          <a:xfrm>
            <a:off x="1886989" y="35359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03" name="object 1103"/>
          <p:cNvSpPr/>
          <p:nvPr/>
        </p:nvSpPr>
        <p:spPr>
          <a:xfrm>
            <a:off x="5985164" y="353590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04" name="object 1104"/>
          <p:cNvSpPr/>
          <p:nvPr/>
        </p:nvSpPr>
        <p:spPr>
          <a:xfrm>
            <a:off x="6421582" y="35359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05" name="object 1105"/>
          <p:cNvSpPr/>
          <p:nvPr/>
        </p:nvSpPr>
        <p:spPr>
          <a:xfrm>
            <a:off x="6729153" y="35359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06" name="object 1106"/>
          <p:cNvSpPr/>
          <p:nvPr/>
        </p:nvSpPr>
        <p:spPr>
          <a:xfrm>
            <a:off x="1886989" y="353993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07" name="object 1107"/>
          <p:cNvSpPr/>
          <p:nvPr/>
        </p:nvSpPr>
        <p:spPr>
          <a:xfrm>
            <a:off x="5985164" y="353993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08" name="object 1108"/>
          <p:cNvSpPr/>
          <p:nvPr/>
        </p:nvSpPr>
        <p:spPr>
          <a:xfrm>
            <a:off x="6421582" y="35399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09" name="object 1109"/>
          <p:cNvSpPr/>
          <p:nvPr/>
        </p:nvSpPr>
        <p:spPr>
          <a:xfrm>
            <a:off x="6729153" y="353993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10" name="object 1110"/>
          <p:cNvSpPr/>
          <p:nvPr/>
        </p:nvSpPr>
        <p:spPr>
          <a:xfrm>
            <a:off x="1886989" y="354397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11" name="object 1111"/>
          <p:cNvSpPr/>
          <p:nvPr/>
        </p:nvSpPr>
        <p:spPr>
          <a:xfrm>
            <a:off x="5985164" y="354397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12" name="object 1112"/>
          <p:cNvSpPr/>
          <p:nvPr/>
        </p:nvSpPr>
        <p:spPr>
          <a:xfrm>
            <a:off x="6421582" y="354397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13" name="object 1113"/>
          <p:cNvSpPr/>
          <p:nvPr/>
        </p:nvSpPr>
        <p:spPr>
          <a:xfrm>
            <a:off x="6729153" y="354397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14" name="object 1114"/>
          <p:cNvSpPr/>
          <p:nvPr/>
        </p:nvSpPr>
        <p:spPr>
          <a:xfrm>
            <a:off x="1886989" y="354800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15" name="object 1115"/>
          <p:cNvSpPr/>
          <p:nvPr/>
        </p:nvSpPr>
        <p:spPr>
          <a:xfrm>
            <a:off x="5985164" y="354800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16" name="object 1116"/>
          <p:cNvSpPr/>
          <p:nvPr/>
        </p:nvSpPr>
        <p:spPr>
          <a:xfrm>
            <a:off x="6421582" y="35480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17" name="object 1117"/>
          <p:cNvSpPr/>
          <p:nvPr/>
        </p:nvSpPr>
        <p:spPr>
          <a:xfrm>
            <a:off x="6729153" y="354800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18" name="object 1118"/>
          <p:cNvSpPr/>
          <p:nvPr/>
        </p:nvSpPr>
        <p:spPr>
          <a:xfrm>
            <a:off x="1886989" y="355204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19" name="object 1119"/>
          <p:cNvSpPr/>
          <p:nvPr/>
        </p:nvSpPr>
        <p:spPr>
          <a:xfrm>
            <a:off x="5985164" y="355204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20" name="object 1120"/>
          <p:cNvSpPr/>
          <p:nvPr/>
        </p:nvSpPr>
        <p:spPr>
          <a:xfrm>
            <a:off x="6421582" y="35520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21" name="object 1121"/>
          <p:cNvSpPr/>
          <p:nvPr/>
        </p:nvSpPr>
        <p:spPr>
          <a:xfrm>
            <a:off x="6729153" y="355204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22" name="object 1122"/>
          <p:cNvSpPr/>
          <p:nvPr/>
        </p:nvSpPr>
        <p:spPr>
          <a:xfrm>
            <a:off x="1886989" y="355607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23" name="object 1123"/>
          <p:cNvSpPr/>
          <p:nvPr/>
        </p:nvSpPr>
        <p:spPr>
          <a:xfrm>
            <a:off x="5985164" y="355607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24" name="object 1124"/>
          <p:cNvSpPr/>
          <p:nvPr/>
        </p:nvSpPr>
        <p:spPr>
          <a:xfrm>
            <a:off x="6421582" y="35560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25" name="object 1125"/>
          <p:cNvSpPr/>
          <p:nvPr/>
        </p:nvSpPr>
        <p:spPr>
          <a:xfrm>
            <a:off x="6729153" y="355607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26" name="object 1126"/>
          <p:cNvSpPr/>
          <p:nvPr/>
        </p:nvSpPr>
        <p:spPr>
          <a:xfrm>
            <a:off x="1886989" y="356010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27" name="object 1127"/>
          <p:cNvSpPr/>
          <p:nvPr/>
        </p:nvSpPr>
        <p:spPr>
          <a:xfrm>
            <a:off x="5985164" y="356010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28" name="object 1128"/>
          <p:cNvSpPr/>
          <p:nvPr/>
        </p:nvSpPr>
        <p:spPr>
          <a:xfrm>
            <a:off x="6421582" y="35601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29" name="object 1129"/>
          <p:cNvSpPr/>
          <p:nvPr/>
        </p:nvSpPr>
        <p:spPr>
          <a:xfrm>
            <a:off x="6729153" y="356010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30" name="object 1130"/>
          <p:cNvSpPr/>
          <p:nvPr/>
        </p:nvSpPr>
        <p:spPr>
          <a:xfrm>
            <a:off x="1886989" y="35641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31" name="object 1131"/>
          <p:cNvSpPr/>
          <p:nvPr/>
        </p:nvSpPr>
        <p:spPr>
          <a:xfrm>
            <a:off x="5985164" y="356414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32" name="object 1132"/>
          <p:cNvSpPr/>
          <p:nvPr/>
        </p:nvSpPr>
        <p:spPr>
          <a:xfrm>
            <a:off x="6421582" y="35641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33" name="object 1133"/>
          <p:cNvSpPr/>
          <p:nvPr/>
        </p:nvSpPr>
        <p:spPr>
          <a:xfrm>
            <a:off x="6729153" y="35641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34" name="object 1134"/>
          <p:cNvSpPr/>
          <p:nvPr/>
        </p:nvSpPr>
        <p:spPr>
          <a:xfrm>
            <a:off x="1886989" y="356817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35" name="object 1135"/>
          <p:cNvSpPr/>
          <p:nvPr/>
        </p:nvSpPr>
        <p:spPr>
          <a:xfrm>
            <a:off x="5985164" y="356817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36" name="object 1136"/>
          <p:cNvSpPr/>
          <p:nvPr/>
        </p:nvSpPr>
        <p:spPr>
          <a:xfrm>
            <a:off x="6421582" y="35681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37" name="object 1137"/>
          <p:cNvSpPr/>
          <p:nvPr/>
        </p:nvSpPr>
        <p:spPr>
          <a:xfrm>
            <a:off x="6729153" y="356817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38" name="object 1138"/>
          <p:cNvSpPr/>
          <p:nvPr/>
        </p:nvSpPr>
        <p:spPr>
          <a:xfrm>
            <a:off x="1886989" y="35722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39" name="object 1139"/>
          <p:cNvSpPr/>
          <p:nvPr/>
        </p:nvSpPr>
        <p:spPr>
          <a:xfrm>
            <a:off x="5985164" y="357221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40" name="object 1140"/>
          <p:cNvSpPr/>
          <p:nvPr/>
        </p:nvSpPr>
        <p:spPr>
          <a:xfrm>
            <a:off x="6421582" y="35722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41" name="object 1141"/>
          <p:cNvSpPr/>
          <p:nvPr/>
        </p:nvSpPr>
        <p:spPr>
          <a:xfrm>
            <a:off x="6729153" y="35722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42" name="object 1142"/>
          <p:cNvSpPr/>
          <p:nvPr/>
        </p:nvSpPr>
        <p:spPr>
          <a:xfrm>
            <a:off x="1886989" y="357624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43" name="object 1143"/>
          <p:cNvSpPr/>
          <p:nvPr/>
        </p:nvSpPr>
        <p:spPr>
          <a:xfrm>
            <a:off x="5985164" y="357624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44" name="object 1144"/>
          <p:cNvSpPr/>
          <p:nvPr/>
        </p:nvSpPr>
        <p:spPr>
          <a:xfrm>
            <a:off x="6421582" y="35762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45" name="object 1145"/>
          <p:cNvSpPr/>
          <p:nvPr/>
        </p:nvSpPr>
        <p:spPr>
          <a:xfrm>
            <a:off x="6729153" y="357624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46" name="object 1146"/>
          <p:cNvSpPr/>
          <p:nvPr/>
        </p:nvSpPr>
        <p:spPr>
          <a:xfrm>
            <a:off x="1886989" y="358027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47" name="object 1147"/>
          <p:cNvSpPr/>
          <p:nvPr/>
        </p:nvSpPr>
        <p:spPr>
          <a:xfrm>
            <a:off x="5985164" y="358027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48" name="object 1148"/>
          <p:cNvSpPr/>
          <p:nvPr/>
        </p:nvSpPr>
        <p:spPr>
          <a:xfrm>
            <a:off x="6421582" y="35802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49" name="object 1149"/>
          <p:cNvSpPr/>
          <p:nvPr/>
        </p:nvSpPr>
        <p:spPr>
          <a:xfrm>
            <a:off x="6729153" y="358027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50" name="object 1150"/>
          <p:cNvSpPr/>
          <p:nvPr/>
        </p:nvSpPr>
        <p:spPr>
          <a:xfrm>
            <a:off x="1886989" y="358431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51" name="object 1151"/>
          <p:cNvSpPr/>
          <p:nvPr/>
        </p:nvSpPr>
        <p:spPr>
          <a:xfrm>
            <a:off x="5985164" y="358431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52" name="object 1152"/>
          <p:cNvSpPr/>
          <p:nvPr/>
        </p:nvSpPr>
        <p:spPr>
          <a:xfrm>
            <a:off x="6421582" y="358431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53" name="object 1153"/>
          <p:cNvSpPr/>
          <p:nvPr/>
        </p:nvSpPr>
        <p:spPr>
          <a:xfrm>
            <a:off x="6729153" y="358431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54" name="object 1154"/>
          <p:cNvSpPr/>
          <p:nvPr/>
        </p:nvSpPr>
        <p:spPr>
          <a:xfrm>
            <a:off x="1886989" y="358834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55" name="object 1155"/>
          <p:cNvSpPr/>
          <p:nvPr/>
        </p:nvSpPr>
        <p:spPr>
          <a:xfrm>
            <a:off x="5985164" y="358834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56" name="object 1156"/>
          <p:cNvSpPr/>
          <p:nvPr/>
        </p:nvSpPr>
        <p:spPr>
          <a:xfrm>
            <a:off x="6421582" y="35883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57" name="object 1157"/>
          <p:cNvSpPr/>
          <p:nvPr/>
        </p:nvSpPr>
        <p:spPr>
          <a:xfrm>
            <a:off x="6729153" y="358834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58" name="object 1158"/>
          <p:cNvSpPr/>
          <p:nvPr/>
        </p:nvSpPr>
        <p:spPr>
          <a:xfrm>
            <a:off x="1886989" y="359238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59" name="object 1159"/>
          <p:cNvSpPr/>
          <p:nvPr/>
        </p:nvSpPr>
        <p:spPr>
          <a:xfrm>
            <a:off x="5985164" y="359238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60" name="object 1160"/>
          <p:cNvSpPr/>
          <p:nvPr/>
        </p:nvSpPr>
        <p:spPr>
          <a:xfrm>
            <a:off x="6421582" y="359238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61" name="object 1161"/>
          <p:cNvSpPr/>
          <p:nvPr/>
        </p:nvSpPr>
        <p:spPr>
          <a:xfrm>
            <a:off x="6729153" y="359238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62" name="object 1162"/>
          <p:cNvSpPr/>
          <p:nvPr/>
        </p:nvSpPr>
        <p:spPr>
          <a:xfrm>
            <a:off x="1886989" y="359641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63" name="object 1163"/>
          <p:cNvSpPr/>
          <p:nvPr/>
        </p:nvSpPr>
        <p:spPr>
          <a:xfrm>
            <a:off x="5985164" y="359641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64" name="object 1164"/>
          <p:cNvSpPr/>
          <p:nvPr/>
        </p:nvSpPr>
        <p:spPr>
          <a:xfrm>
            <a:off x="6421582" y="359641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65" name="object 1165"/>
          <p:cNvSpPr/>
          <p:nvPr/>
        </p:nvSpPr>
        <p:spPr>
          <a:xfrm>
            <a:off x="6729153" y="359641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66" name="object 1166"/>
          <p:cNvSpPr/>
          <p:nvPr/>
        </p:nvSpPr>
        <p:spPr>
          <a:xfrm>
            <a:off x="1886989" y="360044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67" name="object 1167"/>
          <p:cNvSpPr/>
          <p:nvPr/>
        </p:nvSpPr>
        <p:spPr>
          <a:xfrm>
            <a:off x="5985164" y="360044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68" name="object 1168"/>
          <p:cNvSpPr/>
          <p:nvPr/>
        </p:nvSpPr>
        <p:spPr>
          <a:xfrm>
            <a:off x="6421582" y="360044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69" name="object 1169"/>
          <p:cNvSpPr/>
          <p:nvPr/>
        </p:nvSpPr>
        <p:spPr>
          <a:xfrm>
            <a:off x="6729153" y="360044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70" name="object 1170"/>
          <p:cNvSpPr/>
          <p:nvPr/>
        </p:nvSpPr>
        <p:spPr>
          <a:xfrm>
            <a:off x="5278582" y="3598432"/>
            <a:ext cx="29095" cy="8068"/>
          </a:xfrm>
          <a:prstGeom prst="rect">
            <a:avLst/>
          </a:prstGeom>
          <a:blipFill>
            <a:blip r:embed="rId129" cstate="print"/>
            <a:stretch>
              <a:fillRect/>
            </a:stretch>
          </a:blipFill>
        </p:spPr>
        <p:txBody>
          <a:bodyPr wrap="square" lIns="0" tIns="0" rIns="0" bIns="0" rtlCol="0"/>
          <a:lstStyle/>
          <a:p>
            <a:endParaRPr/>
          </a:p>
        </p:txBody>
      </p:sp>
      <p:sp>
        <p:nvSpPr>
          <p:cNvPr id="1171" name="object 1171"/>
          <p:cNvSpPr/>
          <p:nvPr/>
        </p:nvSpPr>
        <p:spPr>
          <a:xfrm>
            <a:off x="1886989" y="360448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72" name="object 1172"/>
          <p:cNvSpPr/>
          <p:nvPr/>
        </p:nvSpPr>
        <p:spPr>
          <a:xfrm>
            <a:off x="5985164" y="360448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73" name="object 1173"/>
          <p:cNvSpPr/>
          <p:nvPr/>
        </p:nvSpPr>
        <p:spPr>
          <a:xfrm>
            <a:off x="6421582" y="360448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74" name="object 1174"/>
          <p:cNvSpPr/>
          <p:nvPr/>
        </p:nvSpPr>
        <p:spPr>
          <a:xfrm>
            <a:off x="6729153" y="360448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75" name="object 1175"/>
          <p:cNvSpPr/>
          <p:nvPr/>
        </p:nvSpPr>
        <p:spPr>
          <a:xfrm>
            <a:off x="1886989" y="360851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76" name="object 1176"/>
          <p:cNvSpPr/>
          <p:nvPr/>
        </p:nvSpPr>
        <p:spPr>
          <a:xfrm>
            <a:off x="5278582" y="3608517"/>
            <a:ext cx="29440" cy="0"/>
          </a:xfrm>
          <a:custGeom>
            <a:avLst/>
            <a:gdLst/>
            <a:ahLst/>
            <a:cxnLst/>
            <a:rect l="l" t="t" r="r" b="b"/>
            <a:pathLst>
              <a:path w="32385">
                <a:moveTo>
                  <a:pt x="0" y="0"/>
                </a:moveTo>
                <a:lnTo>
                  <a:pt x="32003" y="0"/>
                </a:lnTo>
              </a:path>
            </a:pathLst>
          </a:custGeom>
          <a:ln w="4572">
            <a:solidFill>
              <a:srgbClr val="BF0000"/>
            </a:solidFill>
          </a:ln>
        </p:spPr>
        <p:txBody>
          <a:bodyPr wrap="square" lIns="0" tIns="0" rIns="0" bIns="0" rtlCol="0"/>
          <a:lstStyle/>
          <a:p>
            <a:endParaRPr/>
          </a:p>
        </p:txBody>
      </p:sp>
      <p:sp>
        <p:nvSpPr>
          <p:cNvPr id="1177" name="object 1177"/>
          <p:cNvSpPr/>
          <p:nvPr/>
        </p:nvSpPr>
        <p:spPr>
          <a:xfrm>
            <a:off x="5985164" y="360851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78" name="object 1178"/>
          <p:cNvSpPr/>
          <p:nvPr/>
        </p:nvSpPr>
        <p:spPr>
          <a:xfrm>
            <a:off x="6421582" y="360851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79" name="object 1179"/>
          <p:cNvSpPr/>
          <p:nvPr/>
        </p:nvSpPr>
        <p:spPr>
          <a:xfrm>
            <a:off x="5037513" y="3598432"/>
            <a:ext cx="187036" cy="24205"/>
          </a:xfrm>
          <a:prstGeom prst="rect">
            <a:avLst/>
          </a:prstGeom>
          <a:blipFill>
            <a:blip r:embed="rId130" cstate="print"/>
            <a:stretch>
              <a:fillRect/>
            </a:stretch>
          </a:blipFill>
        </p:spPr>
        <p:txBody>
          <a:bodyPr wrap="square" lIns="0" tIns="0" rIns="0" bIns="0" rtlCol="0"/>
          <a:lstStyle/>
          <a:p>
            <a:endParaRPr/>
          </a:p>
        </p:txBody>
      </p:sp>
      <p:sp>
        <p:nvSpPr>
          <p:cNvPr id="1180" name="object 1180"/>
          <p:cNvSpPr/>
          <p:nvPr/>
        </p:nvSpPr>
        <p:spPr>
          <a:xfrm>
            <a:off x="6729153" y="360851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81" name="object 1181"/>
          <p:cNvSpPr/>
          <p:nvPr/>
        </p:nvSpPr>
        <p:spPr>
          <a:xfrm>
            <a:off x="1886989" y="361255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82" name="object 1182"/>
          <p:cNvSpPr/>
          <p:nvPr/>
        </p:nvSpPr>
        <p:spPr>
          <a:xfrm>
            <a:off x="5436524" y="3457238"/>
            <a:ext cx="199505" cy="209774"/>
          </a:xfrm>
          <a:prstGeom prst="rect">
            <a:avLst/>
          </a:prstGeom>
          <a:blipFill>
            <a:blip r:embed="rId131" cstate="print"/>
            <a:stretch>
              <a:fillRect/>
            </a:stretch>
          </a:blipFill>
        </p:spPr>
        <p:txBody>
          <a:bodyPr wrap="square" lIns="0" tIns="0" rIns="0" bIns="0" rtlCol="0"/>
          <a:lstStyle/>
          <a:p>
            <a:endParaRPr/>
          </a:p>
        </p:txBody>
      </p:sp>
      <p:sp>
        <p:nvSpPr>
          <p:cNvPr id="1183" name="object 1183"/>
          <p:cNvSpPr/>
          <p:nvPr/>
        </p:nvSpPr>
        <p:spPr>
          <a:xfrm>
            <a:off x="5985164" y="361255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84" name="object 1184"/>
          <p:cNvSpPr/>
          <p:nvPr/>
        </p:nvSpPr>
        <p:spPr>
          <a:xfrm>
            <a:off x="6421582" y="361255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85" name="object 1185"/>
          <p:cNvSpPr/>
          <p:nvPr/>
        </p:nvSpPr>
        <p:spPr>
          <a:xfrm>
            <a:off x="6729153" y="361255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86" name="object 1186"/>
          <p:cNvSpPr/>
          <p:nvPr/>
        </p:nvSpPr>
        <p:spPr>
          <a:xfrm>
            <a:off x="1886989" y="361658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87" name="object 1187"/>
          <p:cNvSpPr/>
          <p:nvPr/>
        </p:nvSpPr>
        <p:spPr>
          <a:xfrm>
            <a:off x="5985164" y="361658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88" name="object 1188"/>
          <p:cNvSpPr/>
          <p:nvPr/>
        </p:nvSpPr>
        <p:spPr>
          <a:xfrm>
            <a:off x="6421582" y="36165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89" name="object 1189"/>
          <p:cNvSpPr/>
          <p:nvPr/>
        </p:nvSpPr>
        <p:spPr>
          <a:xfrm>
            <a:off x="6729153" y="361658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90" name="object 1190"/>
          <p:cNvSpPr/>
          <p:nvPr/>
        </p:nvSpPr>
        <p:spPr>
          <a:xfrm>
            <a:off x="1886989" y="362062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91" name="object 1191"/>
          <p:cNvSpPr/>
          <p:nvPr/>
        </p:nvSpPr>
        <p:spPr>
          <a:xfrm>
            <a:off x="5985164" y="362062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92" name="object 1192"/>
          <p:cNvSpPr/>
          <p:nvPr/>
        </p:nvSpPr>
        <p:spPr>
          <a:xfrm>
            <a:off x="6421582" y="36206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93" name="object 1193"/>
          <p:cNvSpPr/>
          <p:nvPr/>
        </p:nvSpPr>
        <p:spPr>
          <a:xfrm>
            <a:off x="6729153" y="362062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94" name="object 1194"/>
          <p:cNvSpPr/>
          <p:nvPr/>
        </p:nvSpPr>
        <p:spPr>
          <a:xfrm>
            <a:off x="1886989" y="362465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195" name="object 1195"/>
          <p:cNvSpPr/>
          <p:nvPr/>
        </p:nvSpPr>
        <p:spPr>
          <a:xfrm>
            <a:off x="5985164" y="362465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196" name="object 1196"/>
          <p:cNvSpPr/>
          <p:nvPr/>
        </p:nvSpPr>
        <p:spPr>
          <a:xfrm>
            <a:off x="6421582" y="36246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197" name="object 1197"/>
          <p:cNvSpPr/>
          <p:nvPr/>
        </p:nvSpPr>
        <p:spPr>
          <a:xfrm>
            <a:off x="6729153" y="362465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198" name="object 1198"/>
          <p:cNvSpPr/>
          <p:nvPr/>
        </p:nvSpPr>
        <p:spPr>
          <a:xfrm>
            <a:off x="1886989" y="36286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nvGrpSpPr>
          <p:cNvPr id="3570" name="object 1199"/>
          <p:cNvGrpSpPr/>
          <p:nvPr/>
        </p:nvGrpSpPr>
        <p:grpSpPr>
          <a:xfrm>
            <a:off x="5070764" y="3618604"/>
            <a:ext cx="154132" cy="16249"/>
            <a:chOff x="5577840" y="4101084"/>
            <a:chExt cx="169545" cy="18415"/>
          </a:xfrm>
        </p:grpSpPr>
        <p:sp>
          <p:nvSpPr>
            <p:cNvPr id="1200" name="object 1200"/>
            <p:cNvSpPr/>
            <p:nvPr/>
          </p:nvSpPr>
          <p:spPr>
            <a:xfrm>
              <a:off x="5577840" y="4101084"/>
              <a:ext cx="169164" cy="18288"/>
            </a:xfrm>
            <a:prstGeom prst="rect">
              <a:avLst/>
            </a:prstGeom>
            <a:blipFill>
              <a:blip r:embed="rId132" cstate="print"/>
              <a:stretch>
                <a:fillRect/>
              </a:stretch>
            </a:blipFill>
          </p:spPr>
          <p:txBody>
            <a:bodyPr wrap="square" lIns="0" tIns="0" rIns="0" bIns="0" rtlCol="0"/>
            <a:lstStyle/>
            <a:p>
              <a:endParaRPr/>
            </a:p>
          </p:txBody>
        </p:sp>
        <p:sp>
          <p:nvSpPr>
            <p:cNvPr id="1201" name="object 1201"/>
            <p:cNvSpPr/>
            <p:nvPr/>
          </p:nvSpPr>
          <p:spPr>
            <a:xfrm>
              <a:off x="5728716" y="4112514"/>
              <a:ext cx="18415"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grpSp>
      <p:sp>
        <p:nvSpPr>
          <p:cNvPr id="1202" name="object 1202"/>
          <p:cNvSpPr/>
          <p:nvPr/>
        </p:nvSpPr>
        <p:spPr>
          <a:xfrm>
            <a:off x="5985164" y="362868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03" name="object 1203"/>
          <p:cNvSpPr/>
          <p:nvPr/>
        </p:nvSpPr>
        <p:spPr>
          <a:xfrm>
            <a:off x="6421582" y="36286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04" name="object 1204"/>
          <p:cNvSpPr/>
          <p:nvPr/>
        </p:nvSpPr>
        <p:spPr>
          <a:xfrm>
            <a:off x="6729153" y="36286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05" name="object 1205"/>
          <p:cNvSpPr/>
          <p:nvPr/>
        </p:nvSpPr>
        <p:spPr>
          <a:xfrm>
            <a:off x="1886989" y="363272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06" name="object 1206"/>
          <p:cNvSpPr/>
          <p:nvPr/>
        </p:nvSpPr>
        <p:spPr>
          <a:xfrm>
            <a:off x="5207923" y="3632722"/>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1207" name="object 1207"/>
          <p:cNvSpPr/>
          <p:nvPr/>
        </p:nvSpPr>
        <p:spPr>
          <a:xfrm>
            <a:off x="5985164" y="363272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08" name="object 1208"/>
          <p:cNvSpPr/>
          <p:nvPr/>
        </p:nvSpPr>
        <p:spPr>
          <a:xfrm>
            <a:off x="6421582" y="36327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09" name="object 1209"/>
          <p:cNvSpPr/>
          <p:nvPr/>
        </p:nvSpPr>
        <p:spPr>
          <a:xfrm>
            <a:off x="6729153" y="363272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10" name="object 1210"/>
          <p:cNvSpPr/>
          <p:nvPr/>
        </p:nvSpPr>
        <p:spPr>
          <a:xfrm>
            <a:off x="1886989" y="36367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11" name="object 1211"/>
          <p:cNvSpPr/>
          <p:nvPr/>
        </p:nvSpPr>
        <p:spPr>
          <a:xfrm>
            <a:off x="5207923" y="3636757"/>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1212" name="object 1212"/>
          <p:cNvSpPr/>
          <p:nvPr/>
        </p:nvSpPr>
        <p:spPr>
          <a:xfrm>
            <a:off x="5985164" y="363675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13" name="object 1213"/>
          <p:cNvSpPr/>
          <p:nvPr/>
        </p:nvSpPr>
        <p:spPr>
          <a:xfrm>
            <a:off x="5066606" y="3634739"/>
            <a:ext cx="103909" cy="8068"/>
          </a:xfrm>
          <a:prstGeom prst="rect">
            <a:avLst/>
          </a:prstGeom>
          <a:blipFill>
            <a:blip r:embed="rId133" cstate="print"/>
            <a:stretch>
              <a:fillRect/>
            </a:stretch>
          </a:blipFill>
        </p:spPr>
        <p:txBody>
          <a:bodyPr wrap="square" lIns="0" tIns="0" rIns="0" bIns="0" rtlCol="0"/>
          <a:lstStyle/>
          <a:p>
            <a:endParaRPr/>
          </a:p>
        </p:txBody>
      </p:sp>
      <p:sp>
        <p:nvSpPr>
          <p:cNvPr id="1214" name="object 1214"/>
          <p:cNvSpPr/>
          <p:nvPr/>
        </p:nvSpPr>
        <p:spPr>
          <a:xfrm>
            <a:off x="6421582" y="36367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15" name="object 1215"/>
          <p:cNvSpPr/>
          <p:nvPr/>
        </p:nvSpPr>
        <p:spPr>
          <a:xfrm>
            <a:off x="6729153" y="36367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16" name="object 1216"/>
          <p:cNvSpPr/>
          <p:nvPr/>
        </p:nvSpPr>
        <p:spPr>
          <a:xfrm>
            <a:off x="1886989" y="364079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17" name="object 1217"/>
          <p:cNvSpPr/>
          <p:nvPr/>
        </p:nvSpPr>
        <p:spPr>
          <a:xfrm>
            <a:off x="5207923" y="3640790"/>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1218" name="object 1218"/>
          <p:cNvSpPr/>
          <p:nvPr/>
        </p:nvSpPr>
        <p:spPr>
          <a:xfrm>
            <a:off x="5985164" y="364079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19" name="object 1219"/>
          <p:cNvSpPr/>
          <p:nvPr/>
        </p:nvSpPr>
        <p:spPr>
          <a:xfrm>
            <a:off x="6421582" y="36407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20" name="object 1220"/>
          <p:cNvSpPr/>
          <p:nvPr/>
        </p:nvSpPr>
        <p:spPr>
          <a:xfrm>
            <a:off x="6729153" y="364079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21" name="object 1221"/>
          <p:cNvSpPr/>
          <p:nvPr/>
        </p:nvSpPr>
        <p:spPr>
          <a:xfrm>
            <a:off x="1886989" y="364482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22" name="object 1222"/>
          <p:cNvSpPr/>
          <p:nvPr/>
        </p:nvSpPr>
        <p:spPr>
          <a:xfrm>
            <a:off x="5066607" y="3644825"/>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1223" name="object 1223"/>
          <p:cNvSpPr/>
          <p:nvPr/>
        </p:nvSpPr>
        <p:spPr>
          <a:xfrm>
            <a:off x="5207923" y="3644825"/>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1224" name="object 1224"/>
          <p:cNvSpPr/>
          <p:nvPr/>
        </p:nvSpPr>
        <p:spPr>
          <a:xfrm>
            <a:off x="5985164" y="364482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25" name="object 1225"/>
          <p:cNvSpPr/>
          <p:nvPr/>
        </p:nvSpPr>
        <p:spPr>
          <a:xfrm>
            <a:off x="6421582" y="364482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26" name="object 1226"/>
          <p:cNvSpPr/>
          <p:nvPr/>
        </p:nvSpPr>
        <p:spPr>
          <a:xfrm>
            <a:off x="6729153" y="364482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27" name="object 1227"/>
          <p:cNvSpPr/>
          <p:nvPr/>
        </p:nvSpPr>
        <p:spPr>
          <a:xfrm>
            <a:off x="1886989" y="364885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28" name="object 1228"/>
          <p:cNvSpPr/>
          <p:nvPr/>
        </p:nvSpPr>
        <p:spPr>
          <a:xfrm>
            <a:off x="5207923" y="3648859"/>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1229" name="object 1229"/>
          <p:cNvSpPr/>
          <p:nvPr/>
        </p:nvSpPr>
        <p:spPr>
          <a:xfrm>
            <a:off x="5985164" y="364885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30" name="object 1230"/>
          <p:cNvSpPr/>
          <p:nvPr/>
        </p:nvSpPr>
        <p:spPr>
          <a:xfrm>
            <a:off x="6421582" y="36488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31" name="object 1231"/>
          <p:cNvSpPr/>
          <p:nvPr/>
        </p:nvSpPr>
        <p:spPr>
          <a:xfrm>
            <a:off x="6729153" y="364885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32" name="object 1232"/>
          <p:cNvSpPr/>
          <p:nvPr/>
        </p:nvSpPr>
        <p:spPr>
          <a:xfrm>
            <a:off x="1886989" y="365289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33" name="object 1233"/>
          <p:cNvSpPr/>
          <p:nvPr/>
        </p:nvSpPr>
        <p:spPr>
          <a:xfrm>
            <a:off x="5207923" y="3652894"/>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1234" name="object 1234"/>
          <p:cNvSpPr/>
          <p:nvPr/>
        </p:nvSpPr>
        <p:spPr>
          <a:xfrm>
            <a:off x="5985164" y="365289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35" name="object 1235"/>
          <p:cNvSpPr/>
          <p:nvPr/>
        </p:nvSpPr>
        <p:spPr>
          <a:xfrm>
            <a:off x="5037513" y="3610535"/>
            <a:ext cx="282633" cy="68580"/>
          </a:xfrm>
          <a:prstGeom prst="rect">
            <a:avLst/>
          </a:prstGeom>
          <a:blipFill>
            <a:blip r:embed="rId134" cstate="print"/>
            <a:stretch>
              <a:fillRect/>
            </a:stretch>
          </a:blipFill>
        </p:spPr>
        <p:txBody>
          <a:bodyPr wrap="square" lIns="0" tIns="0" rIns="0" bIns="0" rtlCol="0"/>
          <a:lstStyle/>
          <a:p>
            <a:endParaRPr/>
          </a:p>
        </p:txBody>
      </p:sp>
      <p:sp>
        <p:nvSpPr>
          <p:cNvPr id="1236" name="object 1236"/>
          <p:cNvSpPr/>
          <p:nvPr/>
        </p:nvSpPr>
        <p:spPr>
          <a:xfrm>
            <a:off x="6421582" y="36528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37" name="object 1237"/>
          <p:cNvSpPr/>
          <p:nvPr/>
        </p:nvSpPr>
        <p:spPr>
          <a:xfrm>
            <a:off x="6729153" y="365289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38" name="object 1238"/>
          <p:cNvSpPr/>
          <p:nvPr/>
        </p:nvSpPr>
        <p:spPr>
          <a:xfrm>
            <a:off x="1886989" y="365692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39" name="object 1239"/>
          <p:cNvSpPr/>
          <p:nvPr/>
        </p:nvSpPr>
        <p:spPr>
          <a:xfrm>
            <a:off x="5985164" y="365692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40" name="object 1240"/>
          <p:cNvSpPr/>
          <p:nvPr/>
        </p:nvSpPr>
        <p:spPr>
          <a:xfrm>
            <a:off x="6421582" y="365692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41" name="object 1241"/>
          <p:cNvSpPr/>
          <p:nvPr/>
        </p:nvSpPr>
        <p:spPr>
          <a:xfrm>
            <a:off x="6729153" y="365692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42" name="object 1242"/>
          <p:cNvSpPr/>
          <p:nvPr/>
        </p:nvSpPr>
        <p:spPr>
          <a:xfrm>
            <a:off x="1886989" y="366096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43" name="object 1243"/>
          <p:cNvSpPr/>
          <p:nvPr/>
        </p:nvSpPr>
        <p:spPr>
          <a:xfrm>
            <a:off x="5985164" y="366096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44" name="object 1244"/>
          <p:cNvSpPr/>
          <p:nvPr/>
        </p:nvSpPr>
        <p:spPr>
          <a:xfrm>
            <a:off x="6421582" y="36609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45" name="object 1245"/>
          <p:cNvSpPr/>
          <p:nvPr/>
        </p:nvSpPr>
        <p:spPr>
          <a:xfrm>
            <a:off x="6729153" y="366096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46" name="object 1246"/>
          <p:cNvSpPr/>
          <p:nvPr/>
        </p:nvSpPr>
        <p:spPr>
          <a:xfrm>
            <a:off x="1886989" y="366499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47" name="object 1247"/>
          <p:cNvSpPr/>
          <p:nvPr/>
        </p:nvSpPr>
        <p:spPr>
          <a:xfrm>
            <a:off x="5985164" y="366499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48" name="object 1248"/>
          <p:cNvSpPr/>
          <p:nvPr/>
        </p:nvSpPr>
        <p:spPr>
          <a:xfrm>
            <a:off x="6421582" y="36649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49" name="object 1249"/>
          <p:cNvSpPr/>
          <p:nvPr/>
        </p:nvSpPr>
        <p:spPr>
          <a:xfrm>
            <a:off x="6729153" y="366499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50" name="object 1250"/>
          <p:cNvSpPr/>
          <p:nvPr/>
        </p:nvSpPr>
        <p:spPr>
          <a:xfrm>
            <a:off x="1886989" y="366903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51" name="object 1251"/>
          <p:cNvSpPr/>
          <p:nvPr/>
        </p:nvSpPr>
        <p:spPr>
          <a:xfrm>
            <a:off x="5985164" y="366903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52" name="object 1252"/>
          <p:cNvSpPr/>
          <p:nvPr/>
        </p:nvSpPr>
        <p:spPr>
          <a:xfrm>
            <a:off x="6421582" y="36690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53" name="object 1253"/>
          <p:cNvSpPr/>
          <p:nvPr/>
        </p:nvSpPr>
        <p:spPr>
          <a:xfrm>
            <a:off x="6729153" y="366903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54" name="object 1254"/>
          <p:cNvSpPr/>
          <p:nvPr/>
        </p:nvSpPr>
        <p:spPr>
          <a:xfrm>
            <a:off x="1886989" y="367306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55" name="object 1255"/>
          <p:cNvSpPr/>
          <p:nvPr/>
        </p:nvSpPr>
        <p:spPr>
          <a:xfrm>
            <a:off x="5985164" y="367306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56" name="object 1256"/>
          <p:cNvSpPr/>
          <p:nvPr/>
        </p:nvSpPr>
        <p:spPr>
          <a:xfrm>
            <a:off x="6421582" y="36730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57" name="object 1257"/>
          <p:cNvSpPr/>
          <p:nvPr/>
        </p:nvSpPr>
        <p:spPr>
          <a:xfrm>
            <a:off x="6729153" y="36730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58" name="object 1258"/>
          <p:cNvSpPr/>
          <p:nvPr/>
        </p:nvSpPr>
        <p:spPr>
          <a:xfrm>
            <a:off x="1886989" y="367709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59" name="object 1259"/>
          <p:cNvSpPr/>
          <p:nvPr/>
        </p:nvSpPr>
        <p:spPr>
          <a:xfrm>
            <a:off x="5503025" y="3662979"/>
            <a:ext cx="133004" cy="24205"/>
          </a:xfrm>
          <a:prstGeom prst="rect">
            <a:avLst/>
          </a:prstGeom>
          <a:blipFill>
            <a:blip r:embed="rId135" cstate="print"/>
            <a:stretch>
              <a:fillRect/>
            </a:stretch>
          </a:blipFill>
        </p:spPr>
        <p:txBody>
          <a:bodyPr wrap="square" lIns="0" tIns="0" rIns="0" bIns="0" rtlCol="0"/>
          <a:lstStyle/>
          <a:p>
            <a:endParaRPr/>
          </a:p>
        </p:txBody>
      </p:sp>
      <p:sp>
        <p:nvSpPr>
          <p:cNvPr id="1260" name="object 1260"/>
          <p:cNvSpPr/>
          <p:nvPr/>
        </p:nvSpPr>
        <p:spPr>
          <a:xfrm>
            <a:off x="5985164" y="367709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61" name="object 1261"/>
          <p:cNvSpPr/>
          <p:nvPr/>
        </p:nvSpPr>
        <p:spPr>
          <a:xfrm>
            <a:off x="6421582" y="36770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62" name="object 1262"/>
          <p:cNvSpPr/>
          <p:nvPr/>
        </p:nvSpPr>
        <p:spPr>
          <a:xfrm>
            <a:off x="6729153" y="367709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63" name="object 1263"/>
          <p:cNvSpPr/>
          <p:nvPr/>
        </p:nvSpPr>
        <p:spPr>
          <a:xfrm>
            <a:off x="1886989" y="368113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64" name="object 1264"/>
          <p:cNvSpPr/>
          <p:nvPr/>
        </p:nvSpPr>
        <p:spPr>
          <a:xfrm>
            <a:off x="5985164" y="368113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65" name="object 1265"/>
          <p:cNvSpPr/>
          <p:nvPr/>
        </p:nvSpPr>
        <p:spPr>
          <a:xfrm>
            <a:off x="5037513" y="3654911"/>
            <a:ext cx="203661" cy="32273"/>
          </a:xfrm>
          <a:prstGeom prst="rect">
            <a:avLst/>
          </a:prstGeom>
          <a:blipFill>
            <a:blip r:embed="rId136" cstate="print"/>
            <a:stretch>
              <a:fillRect/>
            </a:stretch>
          </a:blipFill>
        </p:spPr>
        <p:txBody>
          <a:bodyPr wrap="square" lIns="0" tIns="0" rIns="0" bIns="0" rtlCol="0"/>
          <a:lstStyle/>
          <a:p>
            <a:endParaRPr/>
          </a:p>
        </p:txBody>
      </p:sp>
      <p:sp>
        <p:nvSpPr>
          <p:cNvPr id="1266" name="object 1266"/>
          <p:cNvSpPr/>
          <p:nvPr/>
        </p:nvSpPr>
        <p:spPr>
          <a:xfrm>
            <a:off x="5286895" y="3679115"/>
            <a:ext cx="20781" cy="8068"/>
          </a:xfrm>
          <a:prstGeom prst="rect">
            <a:avLst/>
          </a:prstGeom>
          <a:blipFill>
            <a:blip r:embed="rId137" cstate="print"/>
            <a:stretch>
              <a:fillRect/>
            </a:stretch>
          </a:blipFill>
        </p:spPr>
        <p:txBody>
          <a:bodyPr wrap="square" lIns="0" tIns="0" rIns="0" bIns="0" rtlCol="0"/>
          <a:lstStyle/>
          <a:p>
            <a:endParaRPr/>
          </a:p>
        </p:txBody>
      </p:sp>
      <p:sp>
        <p:nvSpPr>
          <p:cNvPr id="1267" name="object 1267"/>
          <p:cNvSpPr/>
          <p:nvPr/>
        </p:nvSpPr>
        <p:spPr>
          <a:xfrm>
            <a:off x="6421582" y="368113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68" name="object 1268"/>
          <p:cNvSpPr/>
          <p:nvPr/>
        </p:nvSpPr>
        <p:spPr>
          <a:xfrm>
            <a:off x="6729153" y="368113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69" name="object 1269"/>
          <p:cNvSpPr/>
          <p:nvPr/>
        </p:nvSpPr>
        <p:spPr>
          <a:xfrm>
            <a:off x="1886989" y="368516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70" name="object 1270"/>
          <p:cNvSpPr/>
          <p:nvPr/>
        </p:nvSpPr>
        <p:spPr>
          <a:xfrm>
            <a:off x="5985164" y="368516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71" name="object 1271"/>
          <p:cNvSpPr/>
          <p:nvPr/>
        </p:nvSpPr>
        <p:spPr>
          <a:xfrm>
            <a:off x="6421582" y="36851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72" name="object 1272"/>
          <p:cNvSpPr/>
          <p:nvPr/>
        </p:nvSpPr>
        <p:spPr>
          <a:xfrm>
            <a:off x="6729153" y="368516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73" name="object 1273"/>
          <p:cNvSpPr/>
          <p:nvPr/>
        </p:nvSpPr>
        <p:spPr>
          <a:xfrm>
            <a:off x="1886989" y="368920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74" name="object 1274"/>
          <p:cNvSpPr/>
          <p:nvPr/>
        </p:nvSpPr>
        <p:spPr>
          <a:xfrm>
            <a:off x="5985164" y="368920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75" name="object 1275"/>
          <p:cNvSpPr/>
          <p:nvPr/>
        </p:nvSpPr>
        <p:spPr>
          <a:xfrm>
            <a:off x="6421582" y="36892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76" name="object 1276"/>
          <p:cNvSpPr/>
          <p:nvPr/>
        </p:nvSpPr>
        <p:spPr>
          <a:xfrm>
            <a:off x="6729153" y="368920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77" name="object 1277"/>
          <p:cNvSpPr/>
          <p:nvPr/>
        </p:nvSpPr>
        <p:spPr>
          <a:xfrm>
            <a:off x="5503025" y="3687184"/>
            <a:ext cx="133004" cy="8068"/>
          </a:xfrm>
          <a:prstGeom prst="rect">
            <a:avLst/>
          </a:prstGeom>
          <a:blipFill>
            <a:blip r:embed="rId138" cstate="print"/>
            <a:stretch>
              <a:fillRect/>
            </a:stretch>
          </a:blipFill>
        </p:spPr>
        <p:txBody>
          <a:bodyPr wrap="square" lIns="0" tIns="0" rIns="0" bIns="0" rtlCol="0"/>
          <a:lstStyle/>
          <a:p>
            <a:endParaRPr/>
          </a:p>
        </p:txBody>
      </p:sp>
      <p:sp>
        <p:nvSpPr>
          <p:cNvPr id="1278" name="object 1278"/>
          <p:cNvSpPr/>
          <p:nvPr/>
        </p:nvSpPr>
        <p:spPr>
          <a:xfrm>
            <a:off x="1886989" y="369323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79" name="object 1279"/>
          <p:cNvSpPr/>
          <p:nvPr/>
        </p:nvSpPr>
        <p:spPr>
          <a:xfrm>
            <a:off x="5985164" y="369323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80" name="object 1280"/>
          <p:cNvSpPr/>
          <p:nvPr/>
        </p:nvSpPr>
        <p:spPr>
          <a:xfrm>
            <a:off x="6421582" y="36932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81" name="object 1281"/>
          <p:cNvSpPr/>
          <p:nvPr/>
        </p:nvSpPr>
        <p:spPr>
          <a:xfrm>
            <a:off x="6729153" y="369323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82" name="object 1282"/>
          <p:cNvSpPr/>
          <p:nvPr/>
        </p:nvSpPr>
        <p:spPr>
          <a:xfrm>
            <a:off x="1886989" y="369726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83" name="object 1283"/>
          <p:cNvSpPr/>
          <p:nvPr/>
        </p:nvSpPr>
        <p:spPr>
          <a:xfrm>
            <a:off x="5985164" y="369726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84" name="object 1284"/>
          <p:cNvSpPr/>
          <p:nvPr/>
        </p:nvSpPr>
        <p:spPr>
          <a:xfrm>
            <a:off x="6421582" y="36972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85" name="object 1285"/>
          <p:cNvSpPr/>
          <p:nvPr/>
        </p:nvSpPr>
        <p:spPr>
          <a:xfrm>
            <a:off x="6729153" y="369726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86" name="object 1286"/>
          <p:cNvSpPr/>
          <p:nvPr/>
        </p:nvSpPr>
        <p:spPr>
          <a:xfrm>
            <a:off x="1886989" y="370130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87" name="object 1287"/>
          <p:cNvSpPr/>
          <p:nvPr/>
        </p:nvSpPr>
        <p:spPr>
          <a:xfrm>
            <a:off x="5985164" y="370130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88" name="object 1288"/>
          <p:cNvSpPr/>
          <p:nvPr/>
        </p:nvSpPr>
        <p:spPr>
          <a:xfrm>
            <a:off x="6421582" y="370130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89" name="object 1289"/>
          <p:cNvSpPr/>
          <p:nvPr/>
        </p:nvSpPr>
        <p:spPr>
          <a:xfrm>
            <a:off x="6729153" y="370130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90" name="object 1290"/>
          <p:cNvSpPr/>
          <p:nvPr/>
        </p:nvSpPr>
        <p:spPr>
          <a:xfrm>
            <a:off x="1886989" y="370533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91" name="object 1291"/>
          <p:cNvSpPr/>
          <p:nvPr/>
        </p:nvSpPr>
        <p:spPr>
          <a:xfrm>
            <a:off x="5503026" y="3691217"/>
            <a:ext cx="128847" cy="24205"/>
          </a:xfrm>
          <a:prstGeom prst="rect">
            <a:avLst/>
          </a:prstGeom>
          <a:blipFill>
            <a:blip r:embed="rId139" cstate="print"/>
            <a:stretch>
              <a:fillRect/>
            </a:stretch>
          </a:blipFill>
        </p:spPr>
        <p:txBody>
          <a:bodyPr wrap="square" lIns="0" tIns="0" rIns="0" bIns="0" rtlCol="0"/>
          <a:lstStyle/>
          <a:p>
            <a:endParaRPr/>
          </a:p>
        </p:txBody>
      </p:sp>
      <p:sp>
        <p:nvSpPr>
          <p:cNvPr id="1292" name="object 1292"/>
          <p:cNvSpPr/>
          <p:nvPr/>
        </p:nvSpPr>
        <p:spPr>
          <a:xfrm>
            <a:off x="5985164" y="370533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93" name="object 1293"/>
          <p:cNvSpPr/>
          <p:nvPr/>
        </p:nvSpPr>
        <p:spPr>
          <a:xfrm>
            <a:off x="6421582" y="37053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94" name="object 1294"/>
          <p:cNvSpPr/>
          <p:nvPr/>
        </p:nvSpPr>
        <p:spPr>
          <a:xfrm>
            <a:off x="6729153" y="370533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95" name="object 1295"/>
          <p:cNvSpPr/>
          <p:nvPr/>
        </p:nvSpPr>
        <p:spPr>
          <a:xfrm>
            <a:off x="1886989" y="370937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296" name="object 1296"/>
          <p:cNvSpPr/>
          <p:nvPr/>
        </p:nvSpPr>
        <p:spPr>
          <a:xfrm>
            <a:off x="5985164" y="370937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297" name="object 1297"/>
          <p:cNvSpPr/>
          <p:nvPr/>
        </p:nvSpPr>
        <p:spPr>
          <a:xfrm>
            <a:off x="6421582" y="370937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298" name="object 1298"/>
          <p:cNvSpPr/>
          <p:nvPr/>
        </p:nvSpPr>
        <p:spPr>
          <a:xfrm>
            <a:off x="6729153" y="370937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299" name="object 1299"/>
          <p:cNvSpPr/>
          <p:nvPr/>
        </p:nvSpPr>
        <p:spPr>
          <a:xfrm>
            <a:off x="1886989" y="371340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00" name="object 1300"/>
          <p:cNvSpPr/>
          <p:nvPr/>
        </p:nvSpPr>
        <p:spPr>
          <a:xfrm>
            <a:off x="5985164" y="371340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01" name="object 1301"/>
          <p:cNvSpPr/>
          <p:nvPr/>
        </p:nvSpPr>
        <p:spPr>
          <a:xfrm>
            <a:off x="6421582" y="371340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02" name="object 1302"/>
          <p:cNvSpPr/>
          <p:nvPr/>
        </p:nvSpPr>
        <p:spPr>
          <a:xfrm>
            <a:off x="6729153" y="371340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03" name="object 1303"/>
          <p:cNvSpPr/>
          <p:nvPr/>
        </p:nvSpPr>
        <p:spPr>
          <a:xfrm>
            <a:off x="1886989" y="371743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04" name="object 1304"/>
          <p:cNvSpPr/>
          <p:nvPr/>
        </p:nvSpPr>
        <p:spPr>
          <a:xfrm>
            <a:off x="5985164" y="371743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05" name="object 1305"/>
          <p:cNvSpPr/>
          <p:nvPr/>
        </p:nvSpPr>
        <p:spPr>
          <a:xfrm>
            <a:off x="6421582" y="37174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06" name="object 1306"/>
          <p:cNvSpPr/>
          <p:nvPr/>
        </p:nvSpPr>
        <p:spPr>
          <a:xfrm>
            <a:off x="6729153" y="371743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07" name="object 1307"/>
          <p:cNvSpPr/>
          <p:nvPr/>
        </p:nvSpPr>
        <p:spPr>
          <a:xfrm>
            <a:off x="1886989" y="372147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08" name="object 1308"/>
          <p:cNvSpPr/>
          <p:nvPr/>
        </p:nvSpPr>
        <p:spPr>
          <a:xfrm>
            <a:off x="5985164" y="372147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09" name="object 1309"/>
          <p:cNvSpPr/>
          <p:nvPr/>
        </p:nvSpPr>
        <p:spPr>
          <a:xfrm>
            <a:off x="6421582" y="37214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10" name="object 1310"/>
          <p:cNvSpPr/>
          <p:nvPr/>
        </p:nvSpPr>
        <p:spPr>
          <a:xfrm>
            <a:off x="6729153" y="372147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11" name="object 1311"/>
          <p:cNvSpPr/>
          <p:nvPr/>
        </p:nvSpPr>
        <p:spPr>
          <a:xfrm>
            <a:off x="1886989" y="372550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12" name="object 1312"/>
          <p:cNvSpPr/>
          <p:nvPr/>
        </p:nvSpPr>
        <p:spPr>
          <a:xfrm>
            <a:off x="5985164" y="372550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13" name="object 1313"/>
          <p:cNvSpPr/>
          <p:nvPr/>
        </p:nvSpPr>
        <p:spPr>
          <a:xfrm>
            <a:off x="6421582" y="372550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14" name="object 1314"/>
          <p:cNvSpPr/>
          <p:nvPr/>
        </p:nvSpPr>
        <p:spPr>
          <a:xfrm>
            <a:off x="6729153" y="372550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15" name="object 1315"/>
          <p:cNvSpPr/>
          <p:nvPr/>
        </p:nvSpPr>
        <p:spPr>
          <a:xfrm>
            <a:off x="1886989" y="37295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16" name="object 1316"/>
          <p:cNvSpPr/>
          <p:nvPr/>
        </p:nvSpPr>
        <p:spPr>
          <a:xfrm>
            <a:off x="5985164" y="372954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17" name="object 1317"/>
          <p:cNvSpPr/>
          <p:nvPr/>
        </p:nvSpPr>
        <p:spPr>
          <a:xfrm>
            <a:off x="6421582" y="37295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18" name="object 1318"/>
          <p:cNvSpPr/>
          <p:nvPr/>
        </p:nvSpPr>
        <p:spPr>
          <a:xfrm>
            <a:off x="6729153" y="37295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19" name="object 1319"/>
          <p:cNvSpPr/>
          <p:nvPr/>
        </p:nvSpPr>
        <p:spPr>
          <a:xfrm>
            <a:off x="1886989" y="373357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20" name="object 1320"/>
          <p:cNvSpPr/>
          <p:nvPr/>
        </p:nvSpPr>
        <p:spPr>
          <a:xfrm>
            <a:off x="5985164" y="373357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21" name="object 1321"/>
          <p:cNvSpPr/>
          <p:nvPr/>
        </p:nvSpPr>
        <p:spPr>
          <a:xfrm>
            <a:off x="6421582" y="373357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22" name="object 1322"/>
          <p:cNvSpPr/>
          <p:nvPr/>
        </p:nvSpPr>
        <p:spPr>
          <a:xfrm>
            <a:off x="6729153" y="373357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23" name="object 1323"/>
          <p:cNvSpPr/>
          <p:nvPr/>
        </p:nvSpPr>
        <p:spPr>
          <a:xfrm>
            <a:off x="1886989" y="37376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24" name="object 1324"/>
          <p:cNvSpPr/>
          <p:nvPr/>
        </p:nvSpPr>
        <p:spPr>
          <a:xfrm>
            <a:off x="5985164" y="373761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25" name="object 1325"/>
          <p:cNvSpPr/>
          <p:nvPr/>
        </p:nvSpPr>
        <p:spPr>
          <a:xfrm>
            <a:off x="6421582" y="37376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26" name="object 1326"/>
          <p:cNvSpPr/>
          <p:nvPr/>
        </p:nvSpPr>
        <p:spPr>
          <a:xfrm>
            <a:off x="6729153" y="37376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27" name="object 1327"/>
          <p:cNvSpPr/>
          <p:nvPr/>
        </p:nvSpPr>
        <p:spPr>
          <a:xfrm>
            <a:off x="1886989" y="374164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28" name="object 1328"/>
          <p:cNvSpPr/>
          <p:nvPr/>
        </p:nvSpPr>
        <p:spPr>
          <a:xfrm>
            <a:off x="5985164" y="374164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29" name="object 1329"/>
          <p:cNvSpPr/>
          <p:nvPr/>
        </p:nvSpPr>
        <p:spPr>
          <a:xfrm>
            <a:off x="6421582" y="374164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30" name="object 1330"/>
          <p:cNvSpPr/>
          <p:nvPr/>
        </p:nvSpPr>
        <p:spPr>
          <a:xfrm>
            <a:off x="6729153" y="374164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31" name="object 1331"/>
          <p:cNvSpPr/>
          <p:nvPr/>
        </p:nvSpPr>
        <p:spPr>
          <a:xfrm>
            <a:off x="1886989" y="374567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32" name="object 1332"/>
          <p:cNvSpPr/>
          <p:nvPr/>
        </p:nvSpPr>
        <p:spPr>
          <a:xfrm>
            <a:off x="5985164" y="374567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33" name="object 1333"/>
          <p:cNvSpPr/>
          <p:nvPr/>
        </p:nvSpPr>
        <p:spPr>
          <a:xfrm>
            <a:off x="6421582" y="374567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34" name="object 1334"/>
          <p:cNvSpPr/>
          <p:nvPr/>
        </p:nvSpPr>
        <p:spPr>
          <a:xfrm>
            <a:off x="6729153" y="37456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35" name="object 1335"/>
          <p:cNvSpPr/>
          <p:nvPr/>
        </p:nvSpPr>
        <p:spPr>
          <a:xfrm>
            <a:off x="1886989" y="374971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36" name="object 1336"/>
          <p:cNvSpPr/>
          <p:nvPr/>
        </p:nvSpPr>
        <p:spPr>
          <a:xfrm>
            <a:off x="5985164" y="374971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37" name="object 1337"/>
          <p:cNvSpPr/>
          <p:nvPr/>
        </p:nvSpPr>
        <p:spPr>
          <a:xfrm>
            <a:off x="6421582" y="374971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38" name="object 1338"/>
          <p:cNvSpPr/>
          <p:nvPr/>
        </p:nvSpPr>
        <p:spPr>
          <a:xfrm>
            <a:off x="6729153" y="37497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39" name="object 1339"/>
          <p:cNvSpPr/>
          <p:nvPr/>
        </p:nvSpPr>
        <p:spPr>
          <a:xfrm>
            <a:off x="1886989" y="37537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40" name="object 1340"/>
          <p:cNvSpPr/>
          <p:nvPr/>
        </p:nvSpPr>
        <p:spPr>
          <a:xfrm>
            <a:off x="5985164" y="375374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41" name="object 1341"/>
          <p:cNvSpPr/>
          <p:nvPr/>
        </p:nvSpPr>
        <p:spPr>
          <a:xfrm>
            <a:off x="6421582" y="37537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42" name="object 1342"/>
          <p:cNvSpPr/>
          <p:nvPr/>
        </p:nvSpPr>
        <p:spPr>
          <a:xfrm>
            <a:off x="6729153" y="37537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43" name="object 1343"/>
          <p:cNvSpPr/>
          <p:nvPr/>
        </p:nvSpPr>
        <p:spPr>
          <a:xfrm>
            <a:off x="1886989" y="375778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44" name="object 1344"/>
          <p:cNvSpPr/>
          <p:nvPr/>
        </p:nvSpPr>
        <p:spPr>
          <a:xfrm>
            <a:off x="5985164" y="375778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45" name="object 1345"/>
          <p:cNvSpPr/>
          <p:nvPr/>
        </p:nvSpPr>
        <p:spPr>
          <a:xfrm>
            <a:off x="6421582" y="375778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46" name="object 1346"/>
          <p:cNvSpPr/>
          <p:nvPr/>
        </p:nvSpPr>
        <p:spPr>
          <a:xfrm>
            <a:off x="6729153" y="37577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47" name="object 1347"/>
          <p:cNvSpPr/>
          <p:nvPr/>
        </p:nvSpPr>
        <p:spPr>
          <a:xfrm>
            <a:off x="1886989" y="37618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48" name="object 1348"/>
          <p:cNvSpPr/>
          <p:nvPr/>
        </p:nvSpPr>
        <p:spPr>
          <a:xfrm>
            <a:off x="5985164" y="376181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49" name="object 1349"/>
          <p:cNvSpPr/>
          <p:nvPr/>
        </p:nvSpPr>
        <p:spPr>
          <a:xfrm>
            <a:off x="6421582" y="37618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50" name="object 1350"/>
          <p:cNvSpPr/>
          <p:nvPr/>
        </p:nvSpPr>
        <p:spPr>
          <a:xfrm>
            <a:off x="6729153" y="37618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51" name="object 1351"/>
          <p:cNvSpPr/>
          <p:nvPr/>
        </p:nvSpPr>
        <p:spPr>
          <a:xfrm>
            <a:off x="1886989" y="376584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52" name="object 1352"/>
          <p:cNvSpPr/>
          <p:nvPr/>
        </p:nvSpPr>
        <p:spPr>
          <a:xfrm>
            <a:off x="5985164" y="376584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53" name="object 1353"/>
          <p:cNvSpPr/>
          <p:nvPr/>
        </p:nvSpPr>
        <p:spPr>
          <a:xfrm>
            <a:off x="6421582" y="37658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54" name="object 1354"/>
          <p:cNvSpPr/>
          <p:nvPr/>
        </p:nvSpPr>
        <p:spPr>
          <a:xfrm>
            <a:off x="6729153" y="376584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55" name="object 1355"/>
          <p:cNvSpPr/>
          <p:nvPr/>
        </p:nvSpPr>
        <p:spPr>
          <a:xfrm>
            <a:off x="1886989" y="37698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56" name="object 1356"/>
          <p:cNvSpPr/>
          <p:nvPr/>
        </p:nvSpPr>
        <p:spPr>
          <a:xfrm>
            <a:off x="5985164" y="376988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57" name="object 1357"/>
          <p:cNvSpPr/>
          <p:nvPr/>
        </p:nvSpPr>
        <p:spPr>
          <a:xfrm>
            <a:off x="6421582" y="37698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58" name="object 1358"/>
          <p:cNvSpPr/>
          <p:nvPr/>
        </p:nvSpPr>
        <p:spPr>
          <a:xfrm>
            <a:off x="6729153" y="37698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59" name="object 1359"/>
          <p:cNvSpPr/>
          <p:nvPr/>
        </p:nvSpPr>
        <p:spPr>
          <a:xfrm>
            <a:off x="1886989" y="377391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60" name="object 1360"/>
          <p:cNvSpPr/>
          <p:nvPr/>
        </p:nvSpPr>
        <p:spPr>
          <a:xfrm>
            <a:off x="5985164" y="377391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61" name="object 1361"/>
          <p:cNvSpPr/>
          <p:nvPr/>
        </p:nvSpPr>
        <p:spPr>
          <a:xfrm>
            <a:off x="6421582" y="377391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62" name="object 1362"/>
          <p:cNvSpPr/>
          <p:nvPr/>
        </p:nvSpPr>
        <p:spPr>
          <a:xfrm>
            <a:off x="6729153" y="377391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63" name="object 1363"/>
          <p:cNvSpPr/>
          <p:nvPr/>
        </p:nvSpPr>
        <p:spPr>
          <a:xfrm>
            <a:off x="1886989" y="37779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64" name="object 1364"/>
          <p:cNvSpPr/>
          <p:nvPr/>
        </p:nvSpPr>
        <p:spPr>
          <a:xfrm>
            <a:off x="5985164" y="377795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65" name="object 1365"/>
          <p:cNvSpPr/>
          <p:nvPr/>
        </p:nvSpPr>
        <p:spPr>
          <a:xfrm>
            <a:off x="6421582" y="37779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66" name="object 1366"/>
          <p:cNvSpPr/>
          <p:nvPr/>
        </p:nvSpPr>
        <p:spPr>
          <a:xfrm>
            <a:off x="6729153" y="37779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67" name="object 1367"/>
          <p:cNvSpPr/>
          <p:nvPr/>
        </p:nvSpPr>
        <p:spPr>
          <a:xfrm>
            <a:off x="1886989" y="378198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68" name="object 1368"/>
          <p:cNvSpPr/>
          <p:nvPr/>
        </p:nvSpPr>
        <p:spPr>
          <a:xfrm>
            <a:off x="5985164" y="378198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69" name="object 1369"/>
          <p:cNvSpPr/>
          <p:nvPr/>
        </p:nvSpPr>
        <p:spPr>
          <a:xfrm>
            <a:off x="6421582" y="378198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70" name="object 1370"/>
          <p:cNvSpPr/>
          <p:nvPr/>
        </p:nvSpPr>
        <p:spPr>
          <a:xfrm>
            <a:off x="6729153" y="378198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71" name="object 1371"/>
          <p:cNvSpPr/>
          <p:nvPr/>
        </p:nvSpPr>
        <p:spPr>
          <a:xfrm>
            <a:off x="1886989" y="378601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72" name="object 1372"/>
          <p:cNvSpPr/>
          <p:nvPr/>
        </p:nvSpPr>
        <p:spPr>
          <a:xfrm>
            <a:off x="5985164" y="378601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73" name="object 1373"/>
          <p:cNvSpPr/>
          <p:nvPr/>
        </p:nvSpPr>
        <p:spPr>
          <a:xfrm>
            <a:off x="6421582" y="378601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74" name="object 1374"/>
          <p:cNvSpPr/>
          <p:nvPr/>
        </p:nvSpPr>
        <p:spPr>
          <a:xfrm>
            <a:off x="6729153" y="378601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75" name="object 1375"/>
          <p:cNvSpPr/>
          <p:nvPr/>
        </p:nvSpPr>
        <p:spPr>
          <a:xfrm>
            <a:off x="1886989" y="379005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76" name="object 1376"/>
          <p:cNvSpPr/>
          <p:nvPr/>
        </p:nvSpPr>
        <p:spPr>
          <a:xfrm>
            <a:off x="5985164" y="379005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77" name="object 1377"/>
          <p:cNvSpPr/>
          <p:nvPr/>
        </p:nvSpPr>
        <p:spPr>
          <a:xfrm>
            <a:off x="6421582" y="37900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78" name="object 1378"/>
          <p:cNvSpPr/>
          <p:nvPr/>
        </p:nvSpPr>
        <p:spPr>
          <a:xfrm>
            <a:off x="6729153" y="379005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79" name="object 1379"/>
          <p:cNvSpPr/>
          <p:nvPr/>
        </p:nvSpPr>
        <p:spPr>
          <a:xfrm>
            <a:off x="1886989" y="379408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80" name="object 1380"/>
          <p:cNvSpPr/>
          <p:nvPr/>
        </p:nvSpPr>
        <p:spPr>
          <a:xfrm>
            <a:off x="5985164" y="379408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81" name="object 1381"/>
          <p:cNvSpPr/>
          <p:nvPr/>
        </p:nvSpPr>
        <p:spPr>
          <a:xfrm>
            <a:off x="6421582" y="379408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82" name="object 1382"/>
          <p:cNvSpPr/>
          <p:nvPr/>
        </p:nvSpPr>
        <p:spPr>
          <a:xfrm>
            <a:off x="6729153" y="379408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83" name="object 1383"/>
          <p:cNvSpPr/>
          <p:nvPr/>
        </p:nvSpPr>
        <p:spPr>
          <a:xfrm>
            <a:off x="1886989" y="379812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84" name="object 1384"/>
          <p:cNvSpPr/>
          <p:nvPr/>
        </p:nvSpPr>
        <p:spPr>
          <a:xfrm>
            <a:off x="5985164" y="379812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85" name="object 1385"/>
          <p:cNvSpPr/>
          <p:nvPr/>
        </p:nvSpPr>
        <p:spPr>
          <a:xfrm>
            <a:off x="6421582" y="37981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86" name="object 1386"/>
          <p:cNvSpPr/>
          <p:nvPr/>
        </p:nvSpPr>
        <p:spPr>
          <a:xfrm>
            <a:off x="6729153" y="379812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87" name="object 1387"/>
          <p:cNvSpPr/>
          <p:nvPr/>
        </p:nvSpPr>
        <p:spPr>
          <a:xfrm>
            <a:off x="1886989" y="380215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88" name="object 1388"/>
          <p:cNvSpPr/>
          <p:nvPr/>
        </p:nvSpPr>
        <p:spPr>
          <a:xfrm>
            <a:off x="5985164" y="380215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89" name="object 1389"/>
          <p:cNvSpPr/>
          <p:nvPr/>
        </p:nvSpPr>
        <p:spPr>
          <a:xfrm>
            <a:off x="6421582" y="380215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90" name="object 1390"/>
          <p:cNvSpPr/>
          <p:nvPr/>
        </p:nvSpPr>
        <p:spPr>
          <a:xfrm>
            <a:off x="6729153" y="380215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91" name="object 1391"/>
          <p:cNvSpPr/>
          <p:nvPr/>
        </p:nvSpPr>
        <p:spPr>
          <a:xfrm>
            <a:off x="1886989" y="380619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92" name="object 1392"/>
          <p:cNvSpPr/>
          <p:nvPr/>
        </p:nvSpPr>
        <p:spPr>
          <a:xfrm>
            <a:off x="5985164" y="380619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93" name="object 1393"/>
          <p:cNvSpPr/>
          <p:nvPr/>
        </p:nvSpPr>
        <p:spPr>
          <a:xfrm>
            <a:off x="6421582" y="38061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94" name="object 1394"/>
          <p:cNvSpPr/>
          <p:nvPr/>
        </p:nvSpPr>
        <p:spPr>
          <a:xfrm>
            <a:off x="6729153" y="380619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95" name="object 1395"/>
          <p:cNvSpPr/>
          <p:nvPr/>
        </p:nvSpPr>
        <p:spPr>
          <a:xfrm>
            <a:off x="1886989" y="381022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396" name="object 1396"/>
          <p:cNvSpPr/>
          <p:nvPr/>
        </p:nvSpPr>
        <p:spPr>
          <a:xfrm>
            <a:off x="5985164" y="381022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397" name="object 1397"/>
          <p:cNvSpPr/>
          <p:nvPr/>
        </p:nvSpPr>
        <p:spPr>
          <a:xfrm>
            <a:off x="6421582" y="381022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398" name="object 1398"/>
          <p:cNvSpPr/>
          <p:nvPr/>
        </p:nvSpPr>
        <p:spPr>
          <a:xfrm>
            <a:off x="6729153" y="381022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399" name="object 1399"/>
          <p:cNvSpPr/>
          <p:nvPr/>
        </p:nvSpPr>
        <p:spPr>
          <a:xfrm>
            <a:off x="1886989" y="381425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00" name="object 1400"/>
          <p:cNvSpPr/>
          <p:nvPr/>
        </p:nvSpPr>
        <p:spPr>
          <a:xfrm>
            <a:off x="5985164" y="381425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01" name="object 1401"/>
          <p:cNvSpPr/>
          <p:nvPr/>
        </p:nvSpPr>
        <p:spPr>
          <a:xfrm>
            <a:off x="6421582" y="381425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02" name="object 1402"/>
          <p:cNvSpPr/>
          <p:nvPr/>
        </p:nvSpPr>
        <p:spPr>
          <a:xfrm>
            <a:off x="6729153" y="381425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03" name="object 1403"/>
          <p:cNvSpPr/>
          <p:nvPr/>
        </p:nvSpPr>
        <p:spPr>
          <a:xfrm>
            <a:off x="1886989" y="381829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04" name="object 1404"/>
          <p:cNvSpPr/>
          <p:nvPr/>
        </p:nvSpPr>
        <p:spPr>
          <a:xfrm>
            <a:off x="5985164" y="381829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05" name="object 1405"/>
          <p:cNvSpPr/>
          <p:nvPr/>
        </p:nvSpPr>
        <p:spPr>
          <a:xfrm>
            <a:off x="6421582" y="381829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06" name="object 1406"/>
          <p:cNvSpPr/>
          <p:nvPr/>
        </p:nvSpPr>
        <p:spPr>
          <a:xfrm>
            <a:off x="6729153" y="381829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07" name="object 1407"/>
          <p:cNvSpPr/>
          <p:nvPr/>
        </p:nvSpPr>
        <p:spPr>
          <a:xfrm>
            <a:off x="1886989" y="382232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08" name="object 1408"/>
          <p:cNvSpPr/>
          <p:nvPr/>
        </p:nvSpPr>
        <p:spPr>
          <a:xfrm>
            <a:off x="5985164" y="382232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09" name="object 1409"/>
          <p:cNvSpPr/>
          <p:nvPr/>
        </p:nvSpPr>
        <p:spPr>
          <a:xfrm>
            <a:off x="6421582" y="38223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10" name="object 1410"/>
          <p:cNvSpPr/>
          <p:nvPr/>
        </p:nvSpPr>
        <p:spPr>
          <a:xfrm>
            <a:off x="6729153" y="382232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11" name="object 1411"/>
          <p:cNvSpPr/>
          <p:nvPr/>
        </p:nvSpPr>
        <p:spPr>
          <a:xfrm>
            <a:off x="1886989" y="382636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12" name="object 1412"/>
          <p:cNvSpPr/>
          <p:nvPr/>
        </p:nvSpPr>
        <p:spPr>
          <a:xfrm>
            <a:off x="5985164" y="382636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13" name="object 1413"/>
          <p:cNvSpPr/>
          <p:nvPr/>
        </p:nvSpPr>
        <p:spPr>
          <a:xfrm>
            <a:off x="6421582" y="382636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14" name="object 1414"/>
          <p:cNvSpPr/>
          <p:nvPr/>
        </p:nvSpPr>
        <p:spPr>
          <a:xfrm>
            <a:off x="6729153" y="382636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15" name="object 1415"/>
          <p:cNvSpPr/>
          <p:nvPr/>
        </p:nvSpPr>
        <p:spPr>
          <a:xfrm>
            <a:off x="6878781" y="3816274"/>
            <a:ext cx="290945" cy="20171"/>
          </a:xfrm>
          <a:prstGeom prst="rect">
            <a:avLst/>
          </a:prstGeom>
          <a:blipFill>
            <a:blip r:embed="rId140" cstate="print"/>
            <a:stretch>
              <a:fillRect/>
            </a:stretch>
          </a:blipFill>
        </p:spPr>
        <p:txBody>
          <a:bodyPr wrap="square" lIns="0" tIns="0" rIns="0" bIns="0" rtlCol="0"/>
          <a:lstStyle/>
          <a:p>
            <a:endParaRPr/>
          </a:p>
        </p:txBody>
      </p:sp>
      <p:sp>
        <p:nvSpPr>
          <p:cNvPr id="1416" name="object 1416"/>
          <p:cNvSpPr/>
          <p:nvPr/>
        </p:nvSpPr>
        <p:spPr>
          <a:xfrm>
            <a:off x="1886989" y="383039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17" name="object 1417"/>
          <p:cNvSpPr/>
          <p:nvPr/>
        </p:nvSpPr>
        <p:spPr>
          <a:xfrm>
            <a:off x="5985164" y="383039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18" name="object 1418"/>
          <p:cNvSpPr/>
          <p:nvPr/>
        </p:nvSpPr>
        <p:spPr>
          <a:xfrm>
            <a:off x="6421582" y="38303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19" name="object 1419"/>
          <p:cNvSpPr/>
          <p:nvPr/>
        </p:nvSpPr>
        <p:spPr>
          <a:xfrm>
            <a:off x="6729153" y="383039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20" name="object 1420"/>
          <p:cNvSpPr/>
          <p:nvPr/>
        </p:nvSpPr>
        <p:spPr>
          <a:xfrm>
            <a:off x="1886989" y="383442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21" name="object 1421"/>
          <p:cNvSpPr/>
          <p:nvPr/>
        </p:nvSpPr>
        <p:spPr>
          <a:xfrm>
            <a:off x="5985164" y="383442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22" name="object 1422"/>
          <p:cNvSpPr/>
          <p:nvPr/>
        </p:nvSpPr>
        <p:spPr>
          <a:xfrm>
            <a:off x="6421582" y="383442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23" name="object 1423"/>
          <p:cNvSpPr/>
          <p:nvPr/>
        </p:nvSpPr>
        <p:spPr>
          <a:xfrm>
            <a:off x="6729153" y="383442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24" name="object 1424"/>
          <p:cNvSpPr/>
          <p:nvPr/>
        </p:nvSpPr>
        <p:spPr>
          <a:xfrm>
            <a:off x="1886989" y="383846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25" name="object 1425"/>
          <p:cNvSpPr/>
          <p:nvPr/>
        </p:nvSpPr>
        <p:spPr>
          <a:xfrm>
            <a:off x="5985164" y="383846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26" name="object 1426"/>
          <p:cNvSpPr/>
          <p:nvPr/>
        </p:nvSpPr>
        <p:spPr>
          <a:xfrm>
            <a:off x="6421582" y="38384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27" name="object 1427"/>
          <p:cNvSpPr/>
          <p:nvPr/>
        </p:nvSpPr>
        <p:spPr>
          <a:xfrm>
            <a:off x="6729153" y="38384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28" name="object 1428"/>
          <p:cNvSpPr/>
          <p:nvPr/>
        </p:nvSpPr>
        <p:spPr>
          <a:xfrm>
            <a:off x="1604357" y="3816275"/>
            <a:ext cx="141316" cy="48409"/>
          </a:xfrm>
          <a:prstGeom prst="rect">
            <a:avLst/>
          </a:prstGeom>
          <a:blipFill>
            <a:blip r:embed="rId141" cstate="print"/>
            <a:stretch>
              <a:fillRect/>
            </a:stretch>
          </a:blipFill>
        </p:spPr>
        <p:txBody>
          <a:bodyPr wrap="square" lIns="0" tIns="0" rIns="0" bIns="0" rtlCol="0"/>
          <a:lstStyle/>
          <a:p>
            <a:endParaRPr/>
          </a:p>
        </p:txBody>
      </p:sp>
      <p:sp>
        <p:nvSpPr>
          <p:cNvPr id="1429" name="object 1429"/>
          <p:cNvSpPr/>
          <p:nvPr/>
        </p:nvSpPr>
        <p:spPr>
          <a:xfrm>
            <a:off x="6916188" y="3832412"/>
            <a:ext cx="253538" cy="12102"/>
          </a:xfrm>
          <a:prstGeom prst="rect">
            <a:avLst/>
          </a:prstGeom>
          <a:blipFill>
            <a:blip r:embed="rId142" cstate="print"/>
            <a:stretch>
              <a:fillRect/>
            </a:stretch>
          </a:blipFill>
        </p:spPr>
        <p:txBody>
          <a:bodyPr wrap="square" lIns="0" tIns="0" rIns="0" bIns="0" rtlCol="0"/>
          <a:lstStyle/>
          <a:p>
            <a:endParaRPr/>
          </a:p>
        </p:txBody>
      </p:sp>
      <p:sp>
        <p:nvSpPr>
          <p:cNvPr id="1430" name="object 1430"/>
          <p:cNvSpPr/>
          <p:nvPr/>
        </p:nvSpPr>
        <p:spPr>
          <a:xfrm>
            <a:off x="1886989" y="384249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31" name="object 1431"/>
          <p:cNvSpPr/>
          <p:nvPr/>
        </p:nvSpPr>
        <p:spPr>
          <a:xfrm>
            <a:off x="5985164" y="384249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32" name="object 1432"/>
          <p:cNvSpPr/>
          <p:nvPr/>
        </p:nvSpPr>
        <p:spPr>
          <a:xfrm>
            <a:off x="6421582" y="384249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33" name="object 1433"/>
          <p:cNvSpPr/>
          <p:nvPr/>
        </p:nvSpPr>
        <p:spPr>
          <a:xfrm>
            <a:off x="6729153" y="384249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34" name="object 1434"/>
          <p:cNvSpPr/>
          <p:nvPr/>
        </p:nvSpPr>
        <p:spPr>
          <a:xfrm>
            <a:off x="1886989" y="384653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35" name="object 1435"/>
          <p:cNvSpPr/>
          <p:nvPr/>
        </p:nvSpPr>
        <p:spPr>
          <a:xfrm>
            <a:off x="5985164" y="384653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36" name="object 1436"/>
          <p:cNvSpPr/>
          <p:nvPr/>
        </p:nvSpPr>
        <p:spPr>
          <a:xfrm>
            <a:off x="6421582" y="38465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37" name="object 1437"/>
          <p:cNvSpPr/>
          <p:nvPr/>
        </p:nvSpPr>
        <p:spPr>
          <a:xfrm>
            <a:off x="6729153" y="384653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38" name="object 1438"/>
          <p:cNvSpPr/>
          <p:nvPr/>
        </p:nvSpPr>
        <p:spPr>
          <a:xfrm>
            <a:off x="1886989" y="385056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39" name="object 1439"/>
          <p:cNvSpPr/>
          <p:nvPr/>
        </p:nvSpPr>
        <p:spPr>
          <a:xfrm>
            <a:off x="5985164" y="385056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40" name="object 1440"/>
          <p:cNvSpPr/>
          <p:nvPr/>
        </p:nvSpPr>
        <p:spPr>
          <a:xfrm>
            <a:off x="6421582" y="385056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41" name="object 1441"/>
          <p:cNvSpPr/>
          <p:nvPr/>
        </p:nvSpPr>
        <p:spPr>
          <a:xfrm>
            <a:off x="6729153" y="385056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42" name="object 1442"/>
          <p:cNvSpPr/>
          <p:nvPr/>
        </p:nvSpPr>
        <p:spPr>
          <a:xfrm>
            <a:off x="1886989" y="385459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43" name="object 1443"/>
          <p:cNvSpPr/>
          <p:nvPr/>
        </p:nvSpPr>
        <p:spPr>
          <a:xfrm>
            <a:off x="5985164" y="385459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44" name="object 1444"/>
          <p:cNvSpPr/>
          <p:nvPr/>
        </p:nvSpPr>
        <p:spPr>
          <a:xfrm>
            <a:off x="6421582" y="38545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45" name="object 1445"/>
          <p:cNvSpPr/>
          <p:nvPr/>
        </p:nvSpPr>
        <p:spPr>
          <a:xfrm>
            <a:off x="6729153" y="385459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46" name="object 1446"/>
          <p:cNvSpPr/>
          <p:nvPr/>
        </p:nvSpPr>
        <p:spPr>
          <a:xfrm>
            <a:off x="6887095" y="3844513"/>
            <a:ext cx="286789" cy="20171"/>
          </a:xfrm>
          <a:prstGeom prst="rect">
            <a:avLst/>
          </a:prstGeom>
          <a:blipFill>
            <a:blip r:embed="rId143" cstate="print"/>
            <a:stretch>
              <a:fillRect/>
            </a:stretch>
          </a:blipFill>
        </p:spPr>
        <p:txBody>
          <a:bodyPr wrap="square" lIns="0" tIns="0" rIns="0" bIns="0" rtlCol="0"/>
          <a:lstStyle/>
          <a:p>
            <a:endParaRPr/>
          </a:p>
        </p:txBody>
      </p:sp>
      <p:grpSp>
        <p:nvGrpSpPr>
          <p:cNvPr id="3571" name="object 1447"/>
          <p:cNvGrpSpPr/>
          <p:nvPr/>
        </p:nvGrpSpPr>
        <p:grpSpPr>
          <a:xfrm>
            <a:off x="1841268" y="3667013"/>
            <a:ext cx="4937991" cy="210110"/>
            <a:chOff x="2025395" y="4155947"/>
            <a:chExt cx="5431790" cy="238125"/>
          </a:xfrm>
        </p:grpSpPr>
        <p:sp>
          <p:nvSpPr>
            <p:cNvPr id="1448" name="object 1448"/>
            <p:cNvSpPr/>
            <p:nvPr/>
          </p:nvSpPr>
          <p:spPr>
            <a:xfrm>
              <a:off x="2025395" y="4155947"/>
              <a:ext cx="5431535" cy="228600"/>
            </a:xfrm>
            <a:prstGeom prst="rect">
              <a:avLst/>
            </a:prstGeom>
            <a:blipFill>
              <a:blip r:embed="rId144" cstate="print"/>
              <a:stretch>
                <a:fillRect/>
              </a:stretch>
            </a:blipFill>
          </p:spPr>
          <p:txBody>
            <a:bodyPr wrap="square" lIns="0" tIns="0" rIns="0" bIns="0" rtlCol="0"/>
            <a:lstStyle/>
            <a:p>
              <a:endParaRPr/>
            </a:p>
          </p:txBody>
        </p:sp>
        <p:sp>
          <p:nvSpPr>
            <p:cNvPr id="1449" name="object 1449"/>
            <p:cNvSpPr/>
            <p:nvPr/>
          </p:nvSpPr>
          <p:spPr>
            <a:xfrm>
              <a:off x="2075687" y="4373117"/>
              <a:ext cx="5080"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50" name="object 1450"/>
            <p:cNvSpPr/>
            <p:nvPr/>
          </p:nvSpPr>
          <p:spPr>
            <a:xfrm>
              <a:off x="6583680" y="4373117"/>
              <a:ext cx="672465" cy="0"/>
            </a:xfrm>
            <a:custGeom>
              <a:avLst/>
              <a:gdLst/>
              <a:ahLst/>
              <a:cxnLst/>
              <a:rect l="l" t="t" r="r" b="b"/>
              <a:pathLst>
                <a:path w="672465">
                  <a:moveTo>
                    <a:pt x="0" y="0"/>
                  </a:moveTo>
                  <a:lnTo>
                    <a:pt x="187452" y="0"/>
                  </a:lnTo>
                </a:path>
                <a:path w="672465">
                  <a:moveTo>
                    <a:pt x="480059" y="0"/>
                  </a:moveTo>
                  <a:lnTo>
                    <a:pt x="672083" y="0"/>
                  </a:lnTo>
                </a:path>
              </a:pathLst>
            </a:custGeom>
            <a:ln w="4572">
              <a:solidFill>
                <a:srgbClr val="EC7C30"/>
              </a:solidFill>
            </a:ln>
          </p:spPr>
          <p:txBody>
            <a:bodyPr wrap="square" lIns="0" tIns="0" rIns="0" bIns="0" rtlCol="0"/>
            <a:lstStyle/>
            <a:p>
              <a:endParaRPr/>
            </a:p>
          </p:txBody>
        </p:sp>
        <p:sp>
          <p:nvSpPr>
            <p:cNvPr id="1451" name="object 1451"/>
            <p:cNvSpPr/>
            <p:nvPr/>
          </p:nvSpPr>
          <p:spPr>
            <a:xfrm>
              <a:off x="2075687" y="4373117"/>
              <a:ext cx="5331460" cy="5080"/>
            </a:xfrm>
            <a:custGeom>
              <a:avLst/>
              <a:gdLst/>
              <a:ahLst/>
              <a:cxnLst/>
              <a:rect l="l" t="t" r="r" b="b"/>
              <a:pathLst>
                <a:path w="5331459" h="5079">
                  <a:moveTo>
                    <a:pt x="5326380" y="0"/>
                  </a:moveTo>
                  <a:lnTo>
                    <a:pt x="5330952" y="0"/>
                  </a:lnTo>
                </a:path>
                <a:path w="5331459" h="5079">
                  <a:moveTo>
                    <a:pt x="0" y="4572"/>
                  </a:moveTo>
                  <a:lnTo>
                    <a:pt x="4572" y="4572"/>
                  </a:lnTo>
                </a:path>
              </a:pathLst>
            </a:custGeom>
            <a:ln w="4572">
              <a:solidFill>
                <a:srgbClr val="888888"/>
              </a:solidFill>
            </a:ln>
          </p:spPr>
          <p:txBody>
            <a:bodyPr wrap="square" lIns="0" tIns="0" rIns="0" bIns="0" rtlCol="0"/>
            <a:lstStyle/>
            <a:p>
              <a:endParaRPr/>
            </a:p>
          </p:txBody>
        </p:sp>
        <p:sp>
          <p:nvSpPr>
            <p:cNvPr id="1452" name="object 1452"/>
            <p:cNvSpPr/>
            <p:nvPr/>
          </p:nvSpPr>
          <p:spPr>
            <a:xfrm>
              <a:off x="6583680" y="4377689"/>
              <a:ext cx="672465" cy="0"/>
            </a:xfrm>
            <a:custGeom>
              <a:avLst/>
              <a:gdLst/>
              <a:ahLst/>
              <a:cxnLst/>
              <a:rect l="l" t="t" r="r" b="b"/>
              <a:pathLst>
                <a:path w="672465">
                  <a:moveTo>
                    <a:pt x="0" y="0"/>
                  </a:moveTo>
                  <a:lnTo>
                    <a:pt x="187452" y="0"/>
                  </a:lnTo>
                </a:path>
                <a:path w="672465">
                  <a:moveTo>
                    <a:pt x="480059" y="0"/>
                  </a:moveTo>
                  <a:lnTo>
                    <a:pt x="672083" y="0"/>
                  </a:lnTo>
                </a:path>
              </a:pathLst>
            </a:custGeom>
            <a:ln w="4572">
              <a:solidFill>
                <a:srgbClr val="EC7C30"/>
              </a:solidFill>
            </a:ln>
          </p:spPr>
          <p:txBody>
            <a:bodyPr wrap="square" lIns="0" tIns="0" rIns="0" bIns="0" rtlCol="0"/>
            <a:lstStyle/>
            <a:p>
              <a:endParaRPr/>
            </a:p>
          </p:txBody>
        </p:sp>
        <p:sp>
          <p:nvSpPr>
            <p:cNvPr id="1453" name="object 1453"/>
            <p:cNvSpPr/>
            <p:nvPr/>
          </p:nvSpPr>
          <p:spPr>
            <a:xfrm>
              <a:off x="2075687" y="4377689"/>
              <a:ext cx="5331460" cy="9525"/>
            </a:xfrm>
            <a:custGeom>
              <a:avLst/>
              <a:gdLst/>
              <a:ahLst/>
              <a:cxnLst/>
              <a:rect l="l" t="t" r="r" b="b"/>
              <a:pathLst>
                <a:path w="5331459" h="9525">
                  <a:moveTo>
                    <a:pt x="5326380" y="0"/>
                  </a:moveTo>
                  <a:lnTo>
                    <a:pt x="5330952" y="0"/>
                  </a:lnTo>
                </a:path>
                <a:path w="5331459" h="9525">
                  <a:moveTo>
                    <a:pt x="0" y="9144"/>
                  </a:moveTo>
                  <a:lnTo>
                    <a:pt x="4572" y="9144"/>
                  </a:lnTo>
                </a:path>
              </a:pathLst>
            </a:custGeom>
            <a:ln w="4572">
              <a:solidFill>
                <a:srgbClr val="888888"/>
              </a:solidFill>
            </a:ln>
          </p:spPr>
          <p:txBody>
            <a:bodyPr wrap="square" lIns="0" tIns="0" rIns="0" bIns="0" rtlCol="0"/>
            <a:lstStyle/>
            <a:p>
              <a:endParaRPr/>
            </a:p>
          </p:txBody>
        </p:sp>
        <p:sp>
          <p:nvSpPr>
            <p:cNvPr id="1454" name="object 1454"/>
            <p:cNvSpPr/>
            <p:nvPr/>
          </p:nvSpPr>
          <p:spPr>
            <a:xfrm>
              <a:off x="6583680" y="4386833"/>
              <a:ext cx="672465" cy="0"/>
            </a:xfrm>
            <a:custGeom>
              <a:avLst/>
              <a:gdLst/>
              <a:ahLst/>
              <a:cxnLst/>
              <a:rect l="l" t="t" r="r" b="b"/>
              <a:pathLst>
                <a:path w="672465">
                  <a:moveTo>
                    <a:pt x="0" y="0"/>
                  </a:moveTo>
                  <a:lnTo>
                    <a:pt x="187452" y="0"/>
                  </a:lnTo>
                </a:path>
                <a:path w="672465">
                  <a:moveTo>
                    <a:pt x="480059" y="0"/>
                  </a:moveTo>
                  <a:lnTo>
                    <a:pt x="672083" y="0"/>
                  </a:lnTo>
                </a:path>
              </a:pathLst>
            </a:custGeom>
            <a:ln w="4572">
              <a:solidFill>
                <a:srgbClr val="EC7C30"/>
              </a:solidFill>
            </a:ln>
          </p:spPr>
          <p:txBody>
            <a:bodyPr wrap="square" lIns="0" tIns="0" rIns="0" bIns="0" rtlCol="0"/>
            <a:lstStyle/>
            <a:p>
              <a:endParaRPr/>
            </a:p>
          </p:txBody>
        </p:sp>
        <p:sp>
          <p:nvSpPr>
            <p:cNvPr id="1455" name="object 1455"/>
            <p:cNvSpPr/>
            <p:nvPr/>
          </p:nvSpPr>
          <p:spPr>
            <a:xfrm>
              <a:off x="2075687" y="4386833"/>
              <a:ext cx="5331460" cy="5080"/>
            </a:xfrm>
            <a:custGeom>
              <a:avLst/>
              <a:gdLst/>
              <a:ahLst/>
              <a:cxnLst/>
              <a:rect l="l" t="t" r="r" b="b"/>
              <a:pathLst>
                <a:path w="5331459" h="5079">
                  <a:moveTo>
                    <a:pt x="5326380" y="0"/>
                  </a:moveTo>
                  <a:lnTo>
                    <a:pt x="5330952" y="0"/>
                  </a:lnTo>
                </a:path>
                <a:path w="5331459" h="5079">
                  <a:moveTo>
                    <a:pt x="0" y="4572"/>
                  </a:moveTo>
                  <a:lnTo>
                    <a:pt x="4572" y="4572"/>
                  </a:lnTo>
                </a:path>
              </a:pathLst>
            </a:custGeom>
            <a:ln w="4572">
              <a:solidFill>
                <a:srgbClr val="888888"/>
              </a:solidFill>
            </a:ln>
          </p:spPr>
          <p:txBody>
            <a:bodyPr wrap="square" lIns="0" tIns="0" rIns="0" bIns="0" rtlCol="0"/>
            <a:lstStyle/>
            <a:p>
              <a:endParaRPr/>
            </a:p>
          </p:txBody>
        </p:sp>
        <p:sp>
          <p:nvSpPr>
            <p:cNvPr id="1456" name="object 1456"/>
            <p:cNvSpPr/>
            <p:nvPr/>
          </p:nvSpPr>
          <p:spPr>
            <a:xfrm>
              <a:off x="6583680" y="4391405"/>
              <a:ext cx="672465" cy="0"/>
            </a:xfrm>
            <a:custGeom>
              <a:avLst/>
              <a:gdLst/>
              <a:ahLst/>
              <a:cxnLst/>
              <a:rect l="l" t="t" r="r" b="b"/>
              <a:pathLst>
                <a:path w="672465">
                  <a:moveTo>
                    <a:pt x="0" y="0"/>
                  </a:moveTo>
                  <a:lnTo>
                    <a:pt x="187452" y="0"/>
                  </a:lnTo>
                </a:path>
                <a:path w="672465">
                  <a:moveTo>
                    <a:pt x="480059" y="0"/>
                  </a:moveTo>
                  <a:lnTo>
                    <a:pt x="672083" y="0"/>
                  </a:lnTo>
                </a:path>
              </a:pathLst>
            </a:custGeom>
            <a:ln w="4572">
              <a:solidFill>
                <a:srgbClr val="EC7C30"/>
              </a:solidFill>
            </a:ln>
          </p:spPr>
          <p:txBody>
            <a:bodyPr wrap="square" lIns="0" tIns="0" rIns="0" bIns="0" rtlCol="0"/>
            <a:lstStyle/>
            <a:p>
              <a:endParaRPr/>
            </a:p>
          </p:txBody>
        </p:sp>
        <p:sp>
          <p:nvSpPr>
            <p:cNvPr id="1457" name="object 1457"/>
            <p:cNvSpPr/>
            <p:nvPr/>
          </p:nvSpPr>
          <p:spPr>
            <a:xfrm>
              <a:off x="7402067" y="4391405"/>
              <a:ext cx="5080"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grpSp>
      <p:sp>
        <p:nvSpPr>
          <p:cNvPr id="1458" name="object 1458"/>
          <p:cNvSpPr/>
          <p:nvPr/>
        </p:nvSpPr>
        <p:spPr>
          <a:xfrm>
            <a:off x="1604357" y="3860650"/>
            <a:ext cx="141316" cy="28239"/>
          </a:xfrm>
          <a:prstGeom prst="rect">
            <a:avLst/>
          </a:prstGeom>
          <a:blipFill>
            <a:blip r:embed="rId145" cstate="print"/>
            <a:stretch>
              <a:fillRect/>
            </a:stretch>
          </a:blipFill>
        </p:spPr>
        <p:txBody>
          <a:bodyPr wrap="square" lIns="0" tIns="0" rIns="0" bIns="0" rtlCol="0"/>
          <a:lstStyle/>
          <a:p>
            <a:endParaRPr/>
          </a:p>
        </p:txBody>
      </p:sp>
      <p:sp>
        <p:nvSpPr>
          <p:cNvPr id="1459" name="object 1459"/>
          <p:cNvSpPr/>
          <p:nvPr/>
        </p:nvSpPr>
        <p:spPr>
          <a:xfrm>
            <a:off x="1886989" y="38788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60" name="object 1460"/>
          <p:cNvSpPr/>
          <p:nvPr/>
        </p:nvSpPr>
        <p:spPr>
          <a:xfrm>
            <a:off x="5985164" y="387880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61" name="object 1461"/>
          <p:cNvSpPr/>
          <p:nvPr/>
        </p:nvSpPr>
        <p:spPr>
          <a:xfrm>
            <a:off x="6421582" y="38788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62" name="object 1462"/>
          <p:cNvSpPr/>
          <p:nvPr/>
        </p:nvSpPr>
        <p:spPr>
          <a:xfrm>
            <a:off x="6887095" y="3860650"/>
            <a:ext cx="286789" cy="32273"/>
          </a:xfrm>
          <a:prstGeom prst="rect">
            <a:avLst/>
          </a:prstGeom>
          <a:blipFill>
            <a:blip r:embed="rId146" cstate="print"/>
            <a:stretch>
              <a:fillRect/>
            </a:stretch>
          </a:blipFill>
        </p:spPr>
        <p:txBody>
          <a:bodyPr wrap="square" lIns="0" tIns="0" rIns="0" bIns="0" rtlCol="0"/>
          <a:lstStyle/>
          <a:p>
            <a:endParaRPr/>
          </a:p>
        </p:txBody>
      </p:sp>
      <p:sp>
        <p:nvSpPr>
          <p:cNvPr id="1463" name="object 1463"/>
          <p:cNvSpPr/>
          <p:nvPr/>
        </p:nvSpPr>
        <p:spPr>
          <a:xfrm>
            <a:off x="6729153" y="38788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64" name="object 1464"/>
          <p:cNvSpPr/>
          <p:nvPr/>
        </p:nvSpPr>
        <p:spPr>
          <a:xfrm>
            <a:off x="1886989" y="388283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65" name="object 1465"/>
          <p:cNvSpPr/>
          <p:nvPr/>
        </p:nvSpPr>
        <p:spPr>
          <a:xfrm>
            <a:off x="5985164" y="388283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66" name="object 1466"/>
          <p:cNvSpPr/>
          <p:nvPr/>
        </p:nvSpPr>
        <p:spPr>
          <a:xfrm>
            <a:off x="6421582" y="388283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67" name="object 1467"/>
          <p:cNvSpPr/>
          <p:nvPr/>
        </p:nvSpPr>
        <p:spPr>
          <a:xfrm>
            <a:off x="6729153" y="388283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68" name="object 1468"/>
          <p:cNvSpPr/>
          <p:nvPr/>
        </p:nvSpPr>
        <p:spPr>
          <a:xfrm>
            <a:off x="1886989" y="388687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69" name="object 1469"/>
          <p:cNvSpPr/>
          <p:nvPr/>
        </p:nvSpPr>
        <p:spPr>
          <a:xfrm>
            <a:off x="5985164" y="388687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70" name="object 1470"/>
          <p:cNvSpPr/>
          <p:nvPr/>
        </p:nvSpPr>
        <p:spPr>
          <a:xfrm>
            <a:off x="6421582" y="38868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71" name="object 1471"/>
          <p:cNvSpPr/>
          <p:nvPr/>
        </p:nvSpPr>
        <p:spPr>
          <a:xfrm>
            <a:off x="6729153" y="388687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72" name="object 1472"/>
          <p:cNvSpPr/>
          <p:nvPr/>
        </p:nvSpPr>
        <p:spPr>
          <a:xfrm>
            <a:off x="1886989" y="389090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73" name="object 1473"/>
          <p:cNvSpPr/>
          <p:nvPr/>
        </p:nvSpPr>
        <p:spPr>
          <a:xfrm>
            <a:off x="5985164" y="389090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74" name="object 1474"/>
          <p:cNvSpPr/>
          <p:nvPr/>
        </p:nvSpPr>
        <p:spPr>
          <a:xfrm>
            <a:off x="6421582" y="38909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75" name="object 1475"/>
          <p:cNvSpPr/>
          <p:nvPr/>
        </p:nvSpPr>
        <p:spPr>
          <a:xfrm>
            <a:off x="6729153" y="389090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76" name="object 1476"/>
          <p:cNvSpPr/>
          <p:nvPr/>
        </p:nvSpPr>
        <p:spPr>
          <a:xfrm>
            <a:off x="1886989" y="389494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77" name="object 1477"/>
          <p:cNvSpPr/>
          <p:nvPr/>
        </p:nvSpPr>
        <p:spPr>
          <a:xfrm>
            <a:off x="4588626" y="3888890"/>
            <a:ext cx="266006" cy="12102"/>
          </a:xfrm>
          <a:prstGeom prst="rect">
            <a:avLst/>
          </a:prstGeom>
          <a:blipFill>
            <a:blip r:embed="rId147" cstate="print"/>
            <a:stretch>
              <a:fillRect/>
            </a:stretch>
          </a:blipFill>
        </p:spPr>
        <p:txBody>
          <a:bodyPr wrap="square" lIns="0" tIns="0" rIns="0" bIns="0" rtlCol="0"/>
          <a:lstStyle/>
          <a:p>
            <a:endParaRPr/>
          </a:p>
        </p:txBody>
      </p:sp>
      <p:sp>
        <p:nvSpPr>
          <p:cNvPr id="1478" name="object 1478"/>
          <p:cNvSpPr/>
          <p:nvPr/>
        </p:nvSpPr>
        <p:spPr>
          <a:xfrm>
            <a:off x="5985164" y="389494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79" name="object 1479"/>
          <p:cNvSpPr/>
          <p:nvPr/>
        </p:nvSpPr>
        <p:spPr>
          <a:xfrm>
            <a:off x="6421582" y="389494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80" name="object 1480"/>
          <p:cNvSpPr/>
          <p:nvPr/>
        </p:nvSpPr>
        <p:spPr>
          <a:xfrm>
            <a:off x="6729153" y="389494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81" name="object 1481"/>
          <p:cNvSpPr/>
          <p:nvPr/>
        </p:nvSpPr>
        <p:spPr>
          <a:xfrm>
            <a:off x="1886989" y="389897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82" name="object 1482"/>
          <p:cNvSpPr/>
          <p:nvPr/>
        </p:nvSpPr>
        <p:spPr>
          <a:xfrm>
            <a:off x="1604356" y="3888889"/>
            <a:ext cx="137160" cy="24205"/>
          </a:xfrm>
          <a:prstGeom prst="rect">
            <a:avLst/>
          </a:prstGeom>
          <a:blipFill>
            <a:blip r:embed="rId148" cstate="print"/>
            <a:stretch>
              <a:fillRect/>
            </a:stretch>
          </a:blipFill>
        </p:spPr>
        <p:txBody>
          <a:bodyPr wrap="square" lIns="0" tIns="0" rIns="0" bIns="0" rtlCol="0"/>
          <a:lstStyle/>
          <a:p>
            <a:endParaRPr/>
          </a:p>
        </p:txBody>
      </p:sp>
      <p:sp>
        <p:nvSpPr>
          <p:cNvPr id="1483" name="object 1483"/>
          <p:cNvSpPr/>
          <p:nvPr/>
        </p:nvSpPr>
        <p:spPr>
          <a:xfrm>
            <a:off x="5985164" y="389897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84" name="object 1484"/>
          <p:cNvSpPr/>
          <p:nvPr/>
        </p:nvSpPr>
        <p:spPr>
          <a:xfrm>
            <a:off x="6421582" y="389897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85" name="object 1485"/>
          <p:cNvSpPr/>
          <p:nvPr/>
        </p:nvSpPr>
        <p:spPr>
          <a:xfrm>
            <a:off x="6729153" y="389897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86" name="object 1486"/>
          <p:cNvSpPr/>
          <p:nvPr/>
        </p:nvSpPr>
        <p:spPr>
          <a:xfrm>
            <a:off x="1886989" y="390300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87" name="object 1487"/>
          <p:cNvSpPr/>
          <p:nvPr/>
        </p:nvSpPr>
        <p:spPr>
          <a:xfrm>
            <a:off x="6878781" y="3888889"/>
            <a:ext cx="290945" cy="24205"/>
          </a:xfrm>
          <a:prstGeom prst="rect">
            <a:avLst/>
          </a:prstGeom>
          <a:blipFill>
            <a:blip r:embed="rId149" cstate="print"/>
            <a:stretch>
              <a:fillRect/>
            </a:stretch>
          </a:blipFill>
        </p:spPr>
        <p:txBody>
          <a:bodyPr wrap="square" lIns="0" tIns="0" rIns="0" bIns="0" rtlCol="0"/>
          <a:lstStyle/>
          <a:p>
            <a:endParaRPr/>
          </a:p>
        </p:txBody>
      </p:sp>
      <p:sp>
        <p:nvSpPr>
          <p:cNvPr id="1488" name="object 1488"/>
          <p:cNvSpPr/>
          <p:nvPr/>
        </p:nvSpPr>
        <p:spPr>
          <a:xfrm>
            <a:off x="5985164" y="390300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89" name="object 1489"/>
          <p:cNvSpPr/>
          <p:nvPr/>
        </p:nvSpPr>
        <p:spPr>
          <a:xfrm>
            <a:off x="6421582" y="390300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90" name="object 1490"/>
          <p:cNvSpPr/>
          <p:nvPr/>
        </p:nvSpPr>
        <p:spPr>
          <a:xfrm>
            <a:off x="5079076" y="3868718"/>
            <a:ext cx="191193" cy="52444"/>
          </a:xfrm>
          <a:prstGeom prst="rect">
            <a:avLst/>
          </a:prstGeom>
          <a:blipFill>
            <a:blip r:embed="rId150" cstate="print"/>
            <a:stretch>
              <a:fillRect/>
            </a:stretch>
          </a:blipFill>
        </p:spPr>
        <p:txBody>
          <a:bodyPr wrap="square" lIns="0" tIns="0" rIns="0" bIns="0" rtlCol="0"/>
          <a:lstStyle/>
          <a:p>
            <a:endParaRPr/>
          </a:p>
        </p:txBody>
      </p:sp>
      <p:sp>
        <p:nvSpPr>
          <p:cNvPr id="1491" name="object 1491"/>
          <p:cNvSpPr/>
          <p:nvPr/>
        </p:nvSpPr>
        <p:spPr>
          <a:xfrm>
            <a:off x="6729153" y="390300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92" name="object 1492"/>
          <p:cNvSpPr/>
          <p:nvPr/>
        </p:nvSpPr>
        <p:spPr>
          <a:xfrm>
            <a:off x="1886989" y="390704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93" name="object 1493"/>
          <p:cNvSpPr/>
          <p:nvPr/>
        </p:nvSpPr>
        <p:spPr>
          <a:xfrm>
            <a:off x="5985164" y="390704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494" name="object 1494"/>
          <p:cNvSpPr/>
          <p:nvPr/>
        </p:nvSpPr>
        <p:spPr>
          <a:xfrm>
            <a:off x="4584468" y="3896957"/>
            <a:ext cx="278476" cy="24205"/>
          </a:xfrm>
          <a:prstGeom prst="rect">
            <a:avLst/>
          </a:prstGeom>
          <a:blipFill>
            <a:blip r:embed="rId151" cstate="print"/>
            <a:stretch>
              <a:fillRect/>
            </a:stretch>
          </a:blipFill>
        </p:spPr>
        <p:txBody>
          <a:bodyPr wrap="square" lIns="0" tIns="0" rIns="0" bIns="0" rtlCol="0"/>
          <a:lstStyle/>
          <a:p>
            <a:endParaRPr/>
          </a:p>
        </p:txBody>
      </p:sp>
      <p:sp>
        <p:nvSpPr>
          <p:cNvPr id="1495" name="object 1495"/>
          <p:cNvSpPr/>
          <p:nvPr/>
        </p:nvSpPr>
        <p:spPr>
          <a:xfrm>
            <a:off x="6421582" y="390704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496" name="object 1496"/>
          <p:cNvSpPr/>
          <p:nvPr/>
        </p:nvSpPr>
        <p:spPr>
          <a:xfrm>
            <a:off x="6729153" y="390704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497" name="object 1497"/>
          <p:cNvSpPr/>
          <p:nvPr/>
        </p:nvSpPr>
        <p:spPr>
          <a:xfrm>
            <a:off x="1886989" y="391107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498" name="object 1498"/>
          <p:cNvSpPr/>
          <p:nvPr/>
        </p:nvSpPr>
        <p:spPr>
          <a:xfrm>
            <a:off x="5083232" y="3911076"/>
            <a:ext cx="41564" cy="0"/>
          </a:xfrm>
          <a:custGeom>
            <a:avLst/>
            <a:gdLst/>
            <a:ahLst/>
            <a:cxnLst/>
            <a:rect l="l" t="t" r="r" b="b"/>
            <a:pathLst>
              <a:path w="45720">
                <a:moveTo>
                  <a:pt x="0" y="0"/>
                </a:moveTo>
                <a:lnTo>
                  <a:pt x="45719" y="0"/>
                </a:lnTo>
              </a:path>
            </a:pathLst>
          </a:custGeom>
          <a:ln w="4572">
            <a:solidFill>
              <a:srgbClr val="BCBCBC"/>
            </a:solidFill>
          </a:ln>
        </p:spPr>
        <p:txBody>
          <a:bodyPr wrap="square" lIns="0" tIns="0" rIns="0" bIns="0" rtlCol="0"/>
          <a:lstStyle/>
          <a:p>
            <a:endParaRPr/>
          </a:p>
        </p:txBody>
      </p:sp>
      <p:sp>
        <p:nvSpPr>
          <p:cNvPr id="1499" name="object 1499"/>
          <p:cNvSpPr/>
          <p:nvPr/>
        </p:nvSpPr>
        <p:spPr>
          <a:xfrm>
            <a:off x="5985164" y="391107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00" name="object 1500"/>
          <p:cNvSpPr/>
          <p:nvPr/>
        </p:nvSpPr>
        <p:spPr>
          <a:xfrm>
            <a:off x="6421582" y="391107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01" name="object 1501"/>
          <p:cNvSpPr/>
          <p:nvPr/>
        </p:nvSpPr>
        <p:spPr>
          <a:xfrm>
            <a:off x="6729153" y="391107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02" name="object 1502"/>
          <p:cNvSpPr/>
          <p:nvPr/>
        </p:nvSpPr>
        <p:spPr>
          <a:xfrm>
            <a:off x="1886989" y="391511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03" name="object 1503"/>
          <p:cNvSpPr/>
          <p:nvPr/>
        </p:nvSpPr>
        <p:spPr>
          <a:xfrm>
            <a:off x="5985164" y="391511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04" name="object 1504"/>
          <p:cNvSpPr/>
          <p:nvPr/>
        </p:nvSpPr>
        <p:spPr>
          <a:xfrm>
            <a:off x="6421582" y="391511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05" name="object 1505"/>
          <p:cNvSpPr/>
          <p:nvPr/>
        </p:nvSpPr>
        <p:spPr>
          <a:xfrm>
            <a:off x="6729153" y="39151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06" name="object 1506"/>
          <p:cNvSpPr/>
          <p:nvPr/>
        </p:nvSpPr>
        <p:spPr>
          <a:xfrm>
            <a:off x="1886989" y="391914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07" name="object 1507"/>
          <p:cNvSpPr/>
          <p:nvPr/>
        </p:nvSpPr>
        <p:spPr>
          <a:xfrm>
            <a:off x="5985164" y="391914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08" name="object 1508"/>
          <p:cNvSpPr/>
          <p:nvPr/>
        </p:nvSpPr>
        <p:spPr>
          <a:xfrm>
            <a:off x="6421582" y="39191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09" name="object 1509"/>
          <p:cNvSpPr/>
          <p:nvPr/>
        </p:nvSpPr>
        <p:spPr>
          <a:xfrm>
            <a:off x="6729153" y="391914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10" name="object 1510"/>
          <p:cNvSpPr/>
          <p:nvPr/>
        </p:nvSpPr>
        <p:spPr>
          <a:xfrm>
            <a:off x="1886989" y="392317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11" name="object 1511"/>
          <p:cNvSpPr/>
          <p:nvPr/>
        </p:nvSpPr>
        <p:spPr>
          <a:xfrm>
            <a:off x="4759036" y="3917127"/>
            <a:ext cx="103909" cy="8068"/>
          </a:xfrm>
          <a:prstGeom prst="rect">
            <a:avLst/>
          </a:prstGeom>
          <a:blipFill>
            <a:blip r:embed="rId152" cstate="print"/>
            <a:stretch>
              <a:fillRect/>
            </a:stretch>
          </a:blipFill>
        </p:spPr>
        <p:txBody>
          <a:bodyPr wrap="square" lIns="0" tIns="0" rIns="0" bIns="0" rtlCol="0"/>
          <a:lstStyle/>
          <a:p>
            <a:endParaRPr/>
          </a:p>
        </p:txBody>
      </p:sp>
      <p:sp>
        <p:nvSpPr>
          <p:cNvPr id="1512" name="object 1512"/>
          <p:cNvSpPr/>
          <p:nvPr/>
        </p:nvSpPr>
        <p:spPr>
          <a:xfrm>
            <a:off x="5079076" y="3923179"/>
            <a:ext cx="46182" cy="0"/>
          </a:xfrm>
          <a:custGeom>
            <a:avLst/>
            <a:gdLst/>
            <a:ahLst/>
            <a:cxnLst/>
            <a:rect l="l" t="t" r="r" b="b"/>
            <a:pathLst>
              <a:path w="50800">
                <a:moveTo>
                  <a:pt x="0" y="0"/>
                </a:moveTo>
                <a:lnTo>
                  <a:pt x="50292" y="0"/>
                </a:lnTo>
              </a:path>
            </a:pathLst>
          </a:custGeom>
          <a:ln w="4572">
            <a:solidFill>
              <a:srgbClr val="7B7B7B"/>
            </a:solidFill>
          </a:ln>
        </p:spPr>
        <p:txBody>
          <a:bodyPr wrap="square" lIns="0" tIns="0" rIns="0" bIns="0" rtlCol="0"/>
          <a:lstStyle/>
          <a:p>
            <a:endParaRPr/>
          </a:p>
        </p:txBody>
      </p:sp>
      <p:sp>
        <p:nvSpPr>
          <p:cNvPr id="1513" name="object 1513"/>
          <p:cNvSpPr/>
          <p:nvPr/>
        </p:nvSpPr>
        <p:spPr>
          <a:xfrm>
            <a:off x="5985164" y="392317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14" name="object 1514"/>
          <p:cNvSpPr/>
          <p:nvPr/>
        </p:nvSpPr>
        <p:spPr>
          <a:xfrm>
            <a:off x="6421582" y="39231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15" name="object 1515"/>
          <p:cNvSpPr/>
          <p:nvPr/>
        </p:nvSpPr>
        <p:spPr>
          <a:xfrm>
            <a:off x="6729153" y="392317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16" name="object 1516"/>
          <p:cNvSpPr/>
          <p:nvPr/>
        </p:nvSpPr>
        <p:spPr>
          <a:xfrm>
            <a:off x="1886989" y="392721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17" name="object 1517"/>
          <p:cNvSpPr/>
          <p:nvPr/>
        </p:nvSpPr>
        <p:spPr>
          <a:xfrm>
            <a:off x="4759037" y="3927213"/>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1518" name="object 1518"/>
          <p:cNvSpPr/>
          <p:nvPr/>
        </p:nvSpPr>
        <p:spPr>
          <a:xfrm>
            <a:off x="5153890" y="3921163"/>
            <a:ext cx="70658" cy="12102"/>
          </a:xfrm>
          <a:prstGeom prst="rect">
            <a:avLst/>
          </a:prstGeom>
          <a:blipFill>
            <a:blip r:embed="rId153" cstate="print"/>
            <a:stretch>
              <a:fillRect/>
            </a:stretch>
          </a:blipFill>
        </p:spPr>
        <p:txBody>
          <a:bodyPr wrap="square" lIns="0" tIns="0" rIns="0" bIns="0" rtlCol="0"/>
          <a:lstStyle/>
          <a:p>
            <a:endParaRPr/>
          </a:p>
        </p:txBody>
      </p:sp>
      <p:sp>
        <p:nvSpPr>
          <p:cNvPr id="1519" name="object 1519"/>
          <p:cNvSpPr/>
          <p:nvPr/>
        </p:nvSpPr>
        <p:spPr>
          <a:xfrm>
            <a:off x="5985164" y="392721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20" name="object 1520"/>
          <p:cNvSpPr/>
          <p:nvPr/>
        </p:nvSpPr>
        <p:spPr>
          <a:xfrm>
            <a:off x="6421582" y="392721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21" name="object 1521"/>
          <p:cNvSpPr/>
          <p:nvPr/>
        </p:nvSpPr>
        <p:spPr>
          <a:xfrm>
            <a:off x="6729153" y="392721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22" name="object 1522"/>
          <p:cNvSpPr/>
          <p:nvPr/>
        </p:nvSpPr>
        <p:spPr>
          <a:xfrm>
            <a:off x="1886989" y="393124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23" name="object 1523"/>
          <p:cNvSpPr/>
          <p:nvPr/>
        </p:nvSpPr>
        <p:spPr>
          <a:xfrm>
            <a:off x="4663441" y="3921162"/>
            <a:ext cx="49875" cy="20171"/>
          </a:xfrm>
          <a:prstGeom prst="rect">
            <a:avLst/>
          </a:prstGeom>
          <a:blipFill>
            <a:blip r:embed="rId154" cstate="print"/>
            <a:stretch>
              <a:fillRect/>
            </a:stretch>
          </a:blipFill>
        </p:spPr>
        <p:txBody>
          <a:bodyPr wrap="square" lIns="0" tIns="0" rIns="0" bIns="0" rtlCol="0"/>
          <a:lstStyle/>
          <a:p>
            <a:endParaRPr/>
          </a:p>
        </p:txBody>
      </p:sp>
      <p:sp>
        <p:nvSpPr>
          <p:cNvPr id="1524" name="object 1524"/>
          <p:cNvSpPr/>
          <p:nvPr/>
        </p:nvSpPr>
        <p:spPr>
          <a:xfrm>
            <a:off x="5985164" y="393124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25" name="object 1525"/>
          <p:cNvSpPr/>
          <p:nvPr/>
        </p:nvSpPr>
        <p:spPr>
          <a:xfrm>
            <a:off x="6421582" y="39312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26" name="object 1526"/>
          <p:cNvSpPr/>
          <p:nvPr/>
        </p:nvSpPr>
        <p:spPr>
          <a:xfrm>
            <a:off x="6729153" y="393124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27" name="object 1527"/>
          <p:cNvSpPr/>
          <p:nvPr/>
        </p:nvSpPr>
        <p:spPr>
          <a:xfrm>
            <a:off x="1886989" y="393528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28" name="object 1528"/>
          <p:cNvSpPr/>
          <p:nvPr/>
        </p:nvSpPr>
        <p:spPr>
          <a:xfrm>
            <a:off x="5985164" y="393528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29" name="object 1529"/>
          <p:cNvSpPr/>
          <p:nvPr/>
        </p:nvSpPr>
        <p:spPr>
          <a:xfrm>
            <a:off x="6421582" y="393528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30" name="object 1530"/>
          <p:cNvSpPr/>
          <p:nvPr/>
        </p:nvSpPr>
        <p:spPr>
          <a:xfrm>
            <a:off x="6729153" y="393528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31" name="object 1531"/>
          <p:cNvSpPr/>
          <p:nvPr/>
        </p:nvSpPr>
        <p:spPr>
          <a:xfrm>
            <a:off x="1886989" y="393931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32" name="object 1532"/>
          <p:cNvSpPr/>
          <p:nvPr/>
        </p:nvSpPr>
        <p:spPr>
          <a:xfrm>
            <a:off x="4696690" y="3925195"/>
            <a:ext cx="166255" cy="24205"/>
          </a:xfrm>
          <a:prstGeom prst="rect">
            <a:avLst/>
          </a:prstGeom>
          <a:blipFill>
            <a:blip r:embed="rId155" cstate="print"/>
            <a:stretch>
              <a:fillRect/>
            </a:stretch>
          </a:blipFill>
        </p:spPr>
        <p:txBody>
          <a:bodyPr wrap="square" lIns="0" tIns="0" rIns="0" bIns="0" rtlCol="0"/>
          <a:lstStyle/>
          <a:p>
            <a:endParaRPr/>
          </a:p>
        </p:txBody>
      </p:sp>
      <p:sp>
        <p:nvSpPr>
          <p:cNvPr id="1533" name="object 1533"/>
          <p:cNvSpPr/>
          <p:nvPr/>
        </p:nvSpPr>
        <p:spPr>
          <a:xfrm>
            <a:off x="5985164" y="393931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34" name="object 1534"/>
          <p:cNvSpPr/>
          <p:nvPr/>
        </p:nvSpPr>
        <p:spPr>
          <a:xfrm>
            <a:off x="6421582" y="393931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35" name="object 1535"/>
          <p:cNvSpPr/>
          <p:nvPr/>
        </p:nvSpPr>
        <p:spPr>
          <a:xfrm>
            <a:off x="6729153" y="393931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36" name="object 1536"/>
          <p:cNvSpPr/>
          <p:nvPr/>
        </p:nvSpPr>
        <p:spPr>
          <a:xfrm>
            <a:off x="1886989" y="394334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37" name="object 1537"/>
          <p:cNvSpPr/>
          <p:nvPr/>
        </p:nvSpPr>
        <p:spPr>
          <a:xfrm>
            <a:off x="5985164" y="394334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38" name="object 1538"/>
          <p:cNvSpPr/>
          <p:nvPr/>
        </p:nvSpPr>
        <p:spPr>
          <a:xfrm>
            <a:off x="6421582" y="394334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39" name="object 1539"/>
          <p:cNvSpPr/>
          <p:nvPr/>
        </p:nvSpPr>
        <p:spPr>
          <a:xfrm>
            <a:off x="6729153" y="394334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40" name="object 1540"/>
          <p:cNvSpPr/>
          <p:nvPr/>
        </p:nvSpPr>
        <p:spPr>
          <a:xfrm>
            <a:off x="1886989" y="394738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41" name="object 1541"/>
          <p:cNvSpPr/>
          <p:nvPr/>
        </p:nvSpPr>
        <p:spPr>
          <a:xfrm>
            <a:off x="5985164" y="394738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42" name="object 1542"/>
          <p:cNvSpPr/>
          <p:nvPr/>
        </p:nvSpPr>
        <p:spPr>
          <a:xfrm>
            <a:off x="6421582" y="394738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43" name="object 1543"/>
          <p:cNvSpPr/>
          <p:nvPr/>
        </p:nvSpPr>
        <p:spPr>
          <a:xfrm>
            <a:off x="6729153" y="394738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44" name="object 1544"/>
          <p:cNvSpPr/>
          <p:nvPr/>
        </p:nvSpPr>
        <p:spPr>
          <a:xfrm>
            <a:off x="1886989" y="395141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45" name="object 1545"/>
          <p:cNvSpPr/>
          <p:nvPr/>
        </p:nvSpPr>
        <p:spPr>
          <a:xfrm>
            <a:off x="5540433" y="395141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546" name="object 1546"/>
          <p:cNvSpPr/>
          <p:nvPr/>
        </p:nvSpPr>
        <p:spPr>
          <a:xfrm>
            <a:off x="5985164" y="395141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47" name="object 1547"/>
          <p:cNvSpPr/>
          <p:nvPr/>
        </p:nvSpPr>
        <p:spPr>
          <a:xfrm>
            <a:off x="6421582" y="395141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48" name="object 1548"/>
          <p:cNvSpPr/>
          <p:nvPr/>
        </p:nvSpPr>
        <p:spPr>
          <a:xfrm>
            <a:off x="6729153" y="395141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49" name="object 1549"/>
          <p:cNvSpPr/>
          <p:nvPr/>
        </p:nvSpPr>
        <p:spPr>
          <a:xfrm>
            <a:off x="1886989" y="395545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50" name="object 1550"/>
          <p:cNvSpPr/>
          <p:nvPr/>
        </p:nvSpPr>
        <p:spPr>
          <a:xfrm>
            <a:off x="5540433" y="395545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551" name="object 1551"/>
          <p:cNvSpPr/>
          <p:nvPr/>
        </p:nvSpPr>
        <p:spPr>
          <a:xfrm>
            <a:off x="5985164" y="395545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52" name="object 1552"/>
          <p:cNvSpPr/>
          <p:nvPr/>
        </p:nvSpPr>
        <p:spPr>
          <a:xfrm>
            <a:off x="6421582" y="395545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53" name="object 1553"/>
          <p:cNvSpPr/>
          <p:nvPr/>
        </p:nvSpPr>
        <p:spPr>
          <a:xfrm>
            <a:off x="6729153" y="395545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54" name="object 1554"/>
          <p:cNvSpPr/>
          <p:nvPr/>
        </p:nvSpPr>
        <p:spPr>
          <a:xfrm>
            <a:off x="4588625" y="3921163"/>
            <a:ext cx="274320" cy="48409"/>
          </a:xfrm>
          <a:prstGeom prst="rect">
            <a:avLst/>
          </a:prstGeom>
          <a:blipFill>
            <a:blip r:embed="rId156" cstate="print"/>
            <a:stretch>
              <a:fillRect/>
            </a:stretch>
          </a:blipFill>
        </p:spPr>
        <p:txBody>
          <a:bodyPr wrap="square" lIns="0" tIns="0" rIns="0" bIns="0" rtlCol="0"/>
          <a:lstStyle/>
          <a:p>
            <a:endParaRPr/>
          </a:p>
        </p:txBody>
      </p:sp>
      <p:sp>
        <p:nvSpPr>
          <p:cNvPr id="1555" name="object 1555"/>
          <p:cNvSpPr/>
          <p:nvPr/>
        </p:nvSpPr>
        <p:spPr>
          <a:xfrm>
            <a:off x="1886989" y="395948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56" name="object 1556"/>
          <p:cNvSpPr/>
          <p:nvPr/>
        </p:nvSpPr>
        <p:spPr>
          <a:xfrm>
            <a:off x="5079076" y="3925195"/>
            <a:ext cx="137160" cy="56478"/>
          </a:xfrm>
          <a:prstGeom prst="rect">
            <a:avLst/>
          </a:prstGeom>
          <a:blipFill>
            <a:blip r:embed="rId157" cstate="print"/>
            <a:stretch>
              <a:fillRect/>
            </a:stretch>
          </a:blipFill>
        </p:spPr>
        <p:txBody>
          <a:bodyPr wrap="square" lIns="0" tIns="0" rIns="0" bIns="0" rtlCol="0"/>
          <a:lstStyle/>
          <a:p>
            <a:endParaRPr/>
          </a:p>
        </p:txBody>
      </p:sp>
      <p:sp>
        <p:nvSpPr>
          <p:cNvPr id="1557" name="object 1557"/>
          <p:cNvSpPr/>
          <p:nvPr/>
        </p:nvSpPr>
        <p:spPr>
          <a:xfrm>
            <a:off x="5540433" y="395948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558" name="object 1558"/>
          <p:cNvSpPr/>
          <p:nvPr/>
        </p:nvSpPr>
        <p:spPr>
          <a:xfrm>
            <a:off x="5985164" y="395948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59" name="object 1559"/>
          <p:cNvSpPr/>
          <p:nvPr/>
        </p:nvSpPr>
        <p:spPr>
          <a:xfrm>
            <a:off x="6421582" y="39594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60" name="object 1560"/>
          <p:cNvSpPr/>
          <p:nvPr/>
        </p:nvSpPr>
        <p:spPr>
          <a:xfrm>
            <a:off x="6729153" y="395948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61" name="object 1561"/>
          <p:cNvSpPr/>
          <p:nvPr/>
        </p:nvSpPr>
        <p:spPr>
          <a:xfrm>
            <a:off x="1886989" y="396352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62" name="object 1562"/>
          <p:cNvSpPr/>
          <p:nvPr/>
        </p:nvSpPr>
        <p:spPr>
          <a:xfrm>
            <a:off x="5540433" y="396352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563" name="object 1563"/>
          <p:cNvSpPr/>
          <p:nvPr/>
        </p:nvSpPr>
        <p:spPr>
          <a:xfrm>
            <a:off x="5985164" y="396352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64" name="object 1564"/>
          <p:cNvSpPr/>
          <p:nvPr/>
        </p:nvSpPr>
        <p:spPr>
          <a:xfrm>
            <a:off x="6421582" y="39635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65" name="object 1565"/>
          <p:cNvSpPr/>
          <p:nvPr/>
        </p:nvSpPr>
        <p:spPr>
          <a:xfrm>
            <a:off x="6729153" y="396352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66" name="object 1566"/>
          <p:cNvSpPr/>
          <p:nvPr/>
        </p:nvSpPr>
        <p:spPr>
          <a:xfrm>
            <a:off x="1886989" y="396755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67" name="object 1567"/>
          <p:cNvSpPr/>
          <p:nvPr/>
        </p:nvSpPr>
        <p:spPr>
          <a:xfrm>
            <a:off x="5540433" y="396755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568" name="object 1568"/>
          <p:cNvSpPr/>
          <p:nvPr/>
        </p:nvSpPr>
        <p:spPr>
          <a:xfrm>
            <a:off x="5985164" y="396755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69" name="object 1569"/>
          <p:cNvSpPr/>
          <p:nvPr/>
        </p:nvSpPr>
        <p:spPr>
          <a:xfrm>
            <a:off x="6421582" y="39675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70" name="object 1570"/>
          <p:cNvSpPr/>
          <p:nvPr/>
        </p:nvSpPr>
        <p:spPr>
          <a:xfrm>
            <a:off x="6729153" y="396755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71" name="object 1571"/>
          <p:cNvSpPr/>
          <p:nvPr/>
        </p:nvSpPr>
        <p:spPr>
          <a:xfrm>
            <a:off x="1886989" y="39715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72" name="object 1572"/>
          <p:cNvSpPr/>
          <p:nvPr/>
        </p:nvSpPr>
        <p:spPr>
          <a:xfrm>
            <a:off x="4588625" y="3971589"/>
            <a:ext cx="50222" cy="0"/>
          </a:xfrm>
          <a:custGeom>
            <a:avLst/>
            <a:gdLst/>
            <a:ahLst/>
            <a:cxnLst/>
            <a:rect l="l" t="t" r="r" b="b"/>
            <a:pathLst>
              <a:path w="55245">
                <a:moveTo>
                  <a:pt x="0" y="0"/>
                </a:moveTo>
                <a:lnTo>
                  <a:pt x="54864" y="0"/>
                </a:lnTo>
              </a:path>
            </a:pathLst>
          </a:custGeom>
          <a:ln w="4572">
            <a:solidFill>
              <a:srgbClr val="DE7E7E"/>
            </a:solidFill>
          </a:ln>
        </p:spPr>
        <p:txBody>
          <a:bodyPr wrap="square" lIns="0" tIns="0" rIns="0" bIns="0" rtlCol="0"/>
          <a:lstStyle/>
          <a:p>
            <a:endParaRPr/>
          </a:p>
        </p:txBody>
      </p:sp>
      <p:sp>
        <p:nvSpPr>
          <p:cNvPr id="1573" name="object 1573"/>
          <p:cNvSpPr/>
          <p:nvPr/>
        </p:nvSpPr>
        <p:spPr>
          <a:xfrm>
            <a:off x="4738254" y="3971589"/>
            <a:ext cx="50222" cy="0"/>
          </a:xfrm>
          <a:custGeom>
            <a:avLst/>
            <a:gdLst/>
            <a:ahLst/>
            <a:cxnLst/>
            <a:rect l="l" t="t" r="r" b="b"/>
            <a:pathLst>
              <a:path w="55245">
                <a:moveTo>
                  <a:pt x="0" y="0"/>
                </a:moveTo>
                <a:lnTo>
                  <a:pt x="54864" y="0"/>
                </a:lnTo>
              </a:path>
            </a:pathLst>
          </a:custGeom>
          <a:ln w="4572">
            <a:solidFill>
              <a:srgbClr val="DE7E7E"/>
            </a:solidFill>
          </a:ln>
        </p:spPr>
        <p:txBody>
          <a:bodyPr wrap="square" lIns="0" tIns="0" rIns="0" bIns="0" rtlCol="0"/>
          <a:lstStyle/>
          <a:p>
            <a:endParaRPr/>
          </a:p>
        </p:txBody>
      </p:sp>
      <p:sp>
        <p:nvSpPr>
          <p:cNvPr id="1574" name="object 1574"/>
          <p:cNvSpPr/>
          <p:nvPr/>
        </p:nvSpPr>
        <p:spPr>
          <a:xfrm>
            <a:off x="5540433" y="397158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575" name="object 1575"/>
          <p:cNvSpPr/>
          <p:nvPr/>
        </p:nvSpPr>
        <p:spPr>
          <a:xfrm>
            <a:off x="5985164" y="397158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76" name="object 1576"/>
          <p:cNvSpPr/>
          <p:nvPr/>
        </p:nvSpPr>
        <p:spPr>
          <a:xfrm>
            <a:off x="4667596" y="3969571"/>
            <a:ext cx="29094" cy="8068"/>
          </a:xfrm>
          <a:prstGeom prst="rect">
            <a:avLst/>
          </a:prstGeom>
          <a:blipFill>
            <a:blip r:embed="rId158" cstate="print"/>
            <a:stretch>
              <a:fillRect/>
            </a:stretch>
          </a:blipFill>
        </p:spPr>
        <p:txBody>
          <a:bodyPr wrap="square" lIns="0" tIns="0" rIns="0" bIns="0" rtlCol="0"/>
          <a:lstStyle/>
          <a:p>
            <a:endParaRPr/>
          </a:p>
        </p:txBody>
      </p:sp>
      <p:sp>
        <p:nvSpPr>
          <p:cNvPr id="1577" name="object 1577"/>
          <p:cNvSpPr/>
          <p:nvPr/>
        </p:nvSpPr>
        <p:spPr>
          <a:xfrm>
            <a:off x="6421582" y="39715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78" name="object 1578"/>
          <p:cNvSpPr/>
          <p:nvPr/>
        </p:nvSpPr>
        <p:spPr>
          <a:xfrm>
            <a:off x="4817225" y="3969571"/>
            <a:ext cx="24938" cy="8068"/>
          </a:xfrm>
          <a:prstGeom prst="rect">
            <a:avLst/>
          </a:prstGeom>
          <a:blipFill>
            <a:blip r:embed="rId159" cstate="print"/>
            <a:stretch>
              <a:fillRect/>
            </a:stretch>
          </a:blipFill>
        </p:spPr>
        <p:txBody>
          <a:bodyPr wrap="square" lIns="0" tIns="0" rIns="0" bIns="0" rtlCol="0"/>
          <a:lstStyle/>
          <a:p>
            <a:endParaRPr/>
          </a:p>
        </p:txBody>
      </p:sp>
      <p:sp>
        <p:nvSpPr>
          <p:cNvPr id="1579" name="object 1579"/>
          <p:cNvSpPr/>
          <p:nvPr/>
        </p:nvSpPr>
        <p:spPr>
          <a:xfrm>
            <a:off x="6729153" y="39715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80" name="object 1580"/>
          <p:cNvSpPr/>
          <p:nvPr/>
        </p:nvSpPr>
        <p:spPr>
          <a:xfrm>
            <a:off x="1886989" y="397562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81" name="object 1581"/>
          <p:cNvSpPr/>
          <p:nvPr/>
        </p:nvSpPr>
        <p:spPr>
          <a:xfrm>
            <a:off x="4588625" y="3975622"/>
            <a:ext cx="50222" cy="0"/>
          </a:xfrm>
          <a:custGeom>
            <a:avLst/>
            <a:gdLst/>
            <a:ahLst/>
            <a:cxnLst/>
            <a:rect l="l" t="t" r="r" b="b"/>
            <a:pathLst>
              <a:path w="55245">
                <a:moveTo>
                  <a:pt x="0" y="0"/>
                </a:moveTo>
                <a:lnTo>
                  <a:pt x="54864" y="0"/>
                </a:lnTo>
              </a:path>
            </a:pathLst>
          </a:custGeom>
          <a:ln w="4572">
            <a:solidFill>
              <a:srgbClr val="DE7E7E"/>
            </a:solidFill>
          </a:ln>
        </p:spPr>
        <p:txBody>
          <a:bodyPr wrap="square" lIns="0" tIns="0" rIns="0" bIns="0" rtlCol="0"/>
          <a:lstStyle/>
          <a:p>
            <a:endParaRPr/>
          </a:p>
        </p:txBody>
      </p:sp>
      <p:sp>
        <p:nvSpPr>
          <p:cNvPr id="1582" name="object 1582"/>
          <p:cNvSpPr/>
          <p:nvPr/>
        </p:nvSpPr>
        <p:spPr>
          <a:xfrm>
            <a:off x="4738254" y="3975622"/>
            <a:ext cx="50222" cy="0"/>
          </a:xfrm>
          <a:custGeom>
            <a:avLst/>
            <a:gdLst/>
            <a:ahLst/>
            <a:cxnLst/>
            <a:rect l="l" t="t" r="r" b="b"/>
            <a:pathLst>
              <a:path w="55245">
                <a:moveTo>
                  <a:pt x="0" y="0"/>
                </a:moveTo>
                <a:lnTo>
                  <a:pt x="54864" y="0"/>
                </a:lnTo>
              </a:path>
            </a:pathLst>
          </a:custGeom>
          <a:ln w="4572">
            <a:solidFill>
              <a:srgbClr val="DE7E7E"/>
            </a:solidFill>
          </a:ln>
        </p:spPr>
        <p:txBody>
          <a:bodyPr wrap="square" lIns="0" tIns="0" rIns="0" bIns="0" rtlCol="0"/>
          <a:lstStyle/>
          <a:p>
            <a:endParaRPr/>
          </a:p>
        </p:txBody>
      </p:sp>
      <p:sp>
        <p:nvSpPr>
          <p:cNvPr id="1583" name="object 1583"/>
          <p:cNvSpPr/>
          <p:nvPr/>
        </p:nvSpPr>
        <p:spPr>
          <a:xfrm>
            <a:off x="5540433" y="397562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584" name="object 1584"/>
          <p:cNvSpPr/>
          <p:nvPr/>
        </p:nvSpPr>
        <p:spPr>
          <a:xfrm>
            <a:off x="5985164" y="397562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85" name="object 1585"/>
          <p:cNvSpPr/>
          <p:nvPr/>
        </p:nvSpPr>
        <p:spPr>
          <a:xfrm>
            <a:off x="6421582" y="39756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86" name="object 1586"/>
          <p:cNvSpPr/>
          <p:nvPr/>
        </p:nvSpPr>
        <p:spPr>
          <a:xfrm>
            <a:off x="6729153" y="397562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87" name="object 1587"/>
          <p:cNvSpPr/>
          <p:nvPr/>
        </p:nvSpPr>
        <p:spPr>
          <a:xfrm>
            <a:off x="1886989" y="39796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88" name="object 1588"/>
          <p:cNvSpPr/>
          <p:nvPr/>
        </p:nvSpPr>
        <p:spPr>
          <a:xfrm>
            <a:off x="5540433" y="397965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589" name="object 1589"/>
          <p:cNvSpPr/>
          <p:nvPr/>
        </p:nvSpPr>
        <p:spPr>
          <a:xfrm>
            <a:off x="5985164" y="397965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90" name="object 1590"/>
          <p:cNvSpPr/>
          <p:nvPr/>
        </p:nvSpPr>
        <p:spPr>
          <a:xfrm>
            <a:off x="6421582" y="39796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91" name="object 1591"/>
          <p:cNvSpPr/>
          <p:nvPr/>
        </p:nvSpPr>
        <p:spPr>
          <a:xfrm>
            <a:off x="6729153" y="39796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92" name="object 1592"/>
          <p:cNvSpPr/>
          <p:nvPr/>
        </p:nvSpPr>
        <p:spPr>
          <a:xfrm>
            <a:off x="1886989" y="398369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93" name="object 1593"/>
          <p:cNvSpPr/>
          <p:nvPr/>
        </p:nvSpPr>
        <p:spPr>
          <a:xfrm>
            <a:off x="5540433" y="398369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594" name="object 1594"/>
          <p:cNvSpPr/>
          <p:nvPr/>
        </p:nvSpPr>
        <p:spPr>
          <a:xfrm>
            <a:off x="5985164" y="398369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595" name="object 1595"/>
          <p:cNvSpPr/>
          <p:nvPr/>
        </p:nvSpPr>
        <p:spPr>
          <a:xfrm>
            <a:off x="6421582" y="398369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596" name="object 1596"/>
          <p:cNvSpPr/>
          <p:nvPr/>
        </p:nvSpPr>
        <p:spPr>
          <a:xfrm>
            <a:off x="6729153" y="398369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597" name="object 1597"/>
          <p:cNvSpPr/>
          <p:nvPr/>
        </p:nvSpPr>
        <p:spPr>
          <a:xfrm>
            <a:off x="1886989" y="398772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598" name="object 1598"/>
          <p:cNvSpPr/>
          <p:nvPr/>
        </p:nvSpPr>
        <p:spPr>
          <a:xfrm>
            <a:off x="5074919" y="3981674"/>
            <a:ext cx="133003" cy="12102"/>
          </a:xfrm>
          <a:prstGeom prst="rect">
            <a:avLst/>
          </a:prstGeom>
          <a:blipFill>
            <a:blip r:embed="rId160" cstate="print"/>
            <a:stretch>
              <a:fillRect/>
            </a:stretch>
          </a:blipFill>
        </p:spPr>
        <p:txBody>
          <a:bodyPr wrap="square" lIns="0" tIns="0" rIns="0" bIns="0" rtlCol="0"/>
          <a:lstStyle/>
          <a:p>
            <a:endParaRPr/>
          </a:p>
        </p:txBody>
      </p:sp>
      <p:sp>
        <p:nvSpPr>
          <p:cNvPr id="1599" name="object 1599"/>
          <p:cNvSpPr/>
          <p:nvPr/>
        </p:nvSpPr>
        <p:spPr>
          <a:xfrm>
            <a:off x="5540433" y="398772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00" name="object 1600"/>
          <p:cNvSpPr/>
          <p:nvPr/>
        </p:nvSpPr>
        <p:spPr>
          <a:xfrm>
            <a:off x="5985164" y="398772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01" name="object 1601"/>
          <p:cNvSpPr/>
          <p:nvPr/>
        </p:nvSpPr>
        <p:spPr>
          <a:xfrm>
            <a:off x="6421582" y="39877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02" name="object 1602"/>
          <p:cNvSpPr/>
          <p:nvPr/>
        </p:nvSpPr>
        <p:spPr>
          <a:xfrm>
            <a:off x="6729153" y="398772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03" name="object 1603"/>
          <p:cNvSpPr/>
          <p:nvPr/>
        </p:nvSpPr>
        <p:spPr>
          <a:xfrm>
            <a:off x="1886989" y="399175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04" name="object 1604"/>
          <p:cNvSpPr/>
          <p:nvPr/>
        </p:nvSpPr>
        <p:spPr>
          <a:xfrm>
            <a:off x="5540433" y="399175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05" name="object 1605"/>
          <p:cNvSpPr/>
          <p:nvPr/>
        </p:nvSpPr>
        <p:spPr>
          <a:xfrm>
            <a:off x="5985164" y="399175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06" name="object 1606"/>
          <p:cNvSpPr/>
          <p:nvPr/>
        </p:nvSpPr>
        <p:spPr>
          <a:xfrm>
            <a:off x="6421582" y="39917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07" name="object 1607"/>
          <p:cNvSpPr/>
          <p:nvPr/>
        </p:nvSpPr>
        <p:spPr>
          <a:xfrm>
            <a:off x="6729153" y="399175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08" name="object 1608"/>
          <p:cNvSpPr/>
          <p:nvPr/>
        </p:nvSpPr>
        <p:spPr>
          <a:xfrm>
            <a:off x="1886989" y="399579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09" name="object 1609"/>
          <p:cNvSpPr/>
          <p:nvPr/>
        </p:nvSpPr>
        <p:spPr>
          <a:xfrm>
            <a:off x="5074920" y="3989742"/>
            <a:ext cx="124690" cy="8068"/>
          </a:xfrm>
          <a:prstGeom prst="rect">
            <a:avLst/>
          </a:prstGeom>
          <a:blipFill>
            <a:blip r:embed="rId161" cstate="print"/>
            <a:stretch>
              <a:fillRect/>
            </a:stretch>
          </a:blipFill>
        </p:spPr>
        <p:txBody>
          <a:bodyPr wrap="square" lIns="0" tIns="0" rIns="0" bIns="0" rtlCol="0"/>
          <a:lstStyle/>
          <a:p>
            <a:endParaRPr/>
          </a:p>
        </p:txBody>
      </p:sp>
      <p:sp>
        <p:nvSpPr>
          <p:cNvPr id="1610" name="object 1610"/>
          <p:cNvSpPr/>
          <p:nvPr/>
        </p:nvSpPr>
        <p:spPr>
          <a:xfrm>
            <a:off x="5540433" y="399579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11" name="object 1611"/>
          <p:cNvSpPr/>
          <p:nvPr/>
        </p:nvSpPr>
        <p:spPr>
          <a:xfrm>
            <a:off x="5985164" y="399579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12" name="object 1612"/>
          <p:cNvSpPr/>
          <p:nvPr/>
        </p:nvSpPr>
        <p:spPr>
          <a:xfrm>
            <a:off x="6421582" y="399579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13" name="object 1613"/>
          <p:cNvSpPr/>
          <p:nvPr/>
        </p:nvSpPr>
        <p:spPr>
          <a:xfrm>
            <a:off x="6729153" y="399579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14" name="object 1614"/>
          <p:cNvSpPr/>
          <p:nvPr/>
        </p:nvSpPr>
        <p:spPr>
          <a:xfrm>
            <a:off x="1886989" y="399982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15" name="object 1615"/>
          <p:cNvSpPr/>
          <p:nvPr/>
        </p:nvSpPr>
        <p:spPr>
          <a:xfrm>
            <a:off x="5091546" y="3999828"/>
            <a:ext cx="8659" cy="0"/>
          </a:xfrm>
          <a:custGeom>
            <a:avLst/>
            <a:gdLst/>
            <a:ahLst/>
            <a:cxnLst/>
            <a:rect l="l" t="t" r="r" b="b"/>
            <a:pathLst>
              <a:path w="9525">
                <a:moveTo>
                  <a:pt x="0" y="0"/>
                </a:moveTo>
                <a:lnTo>
                  <a:pt x="9144" y="0"/>
                </a:lnTo>
              </a:path>
            </a:pathLst>
          </a:custGeom>
          <a:ln w="4572">
            <a:solidFill>
              <a:srgbClr val="BCBCBC"/>
            </a:solidFill>
          </a:ln>
        </p:spPr>
        <p:txBody>
          <a:bodyPr wrap="square" lIns="0" tIns="0" rIns="0" bIns="0" rtlCol="0"/>
          <a:lstStyle/>
          <a:p>
            <a:endParaRPr/>
          </a:p>
        </p:txBody>
      </p:sp>
      <p:sp>
        <p:nvSpPr>
          <p:cNvPr id="1616" name="object 1616"/>
          <p:cNvSpPr/>
          <p:nvPr/>
        </p:nvSpPr>
        <p:spPr>
          <a:xfrm>
            <a:off x="5174673" y="3999828"/>
            <a:ext cx="4618" cy="0"/>
          </a:xfrm>
          <a:custGeom>
            <a:avLst/>
            <a:gdLst/>
            <a:ahLst/>
            <a:cxnLst/>
            <a:rect l="l" t="t" r="r" b="b"/>
            <a:pathLst>
              <a:path w="5079">
                <a:moveTo>
                  <a:pt x="0" y="0"/>
                </a:moveTo>
                <a:lnTo>
                  <a:pt x="4572" y="0"/>
                </a:lnTo>
              </a:path>
            </a:pathLst>
          </a:custGeom>
          <a:ln w="4572">
            <a:solidFill>
              <a:srgbClr val="BCBCBC"/>
            </a:solidFill>
          </a:ln>
        </p:spPr>
        <p:txBody>
          <a:bodyPr wrap="square" lIns="0" tIns="0" rIns="0" bIns="0" rtlCol="0"/>
          <a:lstStyle/>
          <a:p>
            <a:endParaRPr/>
          </a:p>
        </p:txBody>
      </p:sp>
      <p:sp>
        <p:nvSpPr>
          <p:cNvPr id="1617" name="object 1617"/>
          <p:cNvSpPr/>
          <p:nvPr/>
        </p:nvSpPr>
        <p:spPr>
          <a:xfrm>
            <a:off x="5540433" y="399982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18" name="object 1618"/>
          <p:cNvSpPr/>
          <p:nvPr/>
        </p:nvSpPr>
        <p:spPr>
          <a:xfrm>
            <a:off x="5985164" y="399982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19" name="object 1619"/>
          <p:cNvSpPr/>
          <p:nvPr/>
        </p:nvSpPr>
        <p:spPr>
          <a:xfrm>
            <a:off x="6421582" y="399982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20" name="object 1620"/>
          <p:cNvSpPr/>
          <p:nvPr/>
        </p:nvSpPr>
        <p:spPr>
          <a:xfrm>
            <a:off x="6729153" y="399982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21" name="object 1621"/>
          <p:cNvSpPr/>
          <p:nvPr/>
        </p:nvSpPr>
        <p:spPr>
          <a:xfrm>
            <a:off x="1886989" y="400386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22" name="object 1622"/>
          <p:cNvSpPr/>
          <p:nvPr/>
        </p:nvSpPr>
        <p:spPr>
          <a:xfrm>
            <a:off x="5540433" y="400386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23" name="object 1623"/>
          <p:cNvSpPr/>
          <p:nvPr/>
        </p:nvSpPr>
        <p:spPr>
          <a:xfrm>
            <a:off x="5985164" y="400386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24" name="object 1624"/>
          <p:cNvSpPr/>
          <p:nvPr/>
        </p:nvSpPr>
        <p:spPr>
          <a:xfrm>
            <a:off x="6421582" y="40038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25" name="object 1625"/>
          <p:cNvSpPr/>
          <p:nvPr/>
        </p:nvSpPr>
        <p:spPr>
          <a:xfrm>
            <a:off x="6729153" y="400386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26" name="object 1626"/>
          <p:cNvSpPr/>
          <p:nvPr/>
        </p:nvSpPr>
        <p:spPr>
          <a:xfrm>
            <a:off x="1886989" y="400789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27" name="object 1627"/>
          <p:cNvSpPr/>
          <p:nvPr/>
        </p:nvSpPr>
        <p:spPr>
          <a:xfrm>
            <a:off x="5540433" y="400789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28" name="object 1628"/>
          <p:cNvSpPr/>
          <p:nvPr/>
        </p:nvSpPr>
        <p:spPr>
          <a:xfrm>
            <a:off x="5985164" y="400789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29" name="object 1629"/>
          <p:cNvSpPr/>
          <p:nvPr/>
        </p:nvSpPr>
        <p:spPr>
          <a:xfrm>
            <a:off x="6421582" y="400789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30" name="object 1630"/>
          <p:cNvSpPr/>
          <p:nvPr/>
        </p:nvSpPr>
        <p:spPr>
          <a:xfrm>
            <a:off x="6729153" y="400789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31" name="object 1631"/>
          <p:cNvSpPr/>
          <p:nvPr/>
        </p:nvSpPr>
        <p:spPr>
          <a:xfrm>
            <a:off x="1886989" y="401192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32" name="object 1632"/>
          <p:cNvSpPr/>
          <p:nvPr/>
        </p:nvSpPr>
        <p:spPr>
          <a:xfrm>
            <a:off x="5540433" y="401192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33" name="object 1633"/>
          <p:cNvSpPr/>
          <p:nvPr/>
        </p:nvSpPr>
        <p:spPr>
          <a:xfrm>
            <a:off x="5985164" y="401192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34" name="object 1634"/>
          <p:cNvSpPr/>
          <p:nvPr/>
        </p:nvSpPr>
        <p:spPr>
          <a:xfrm>
            <a:off x="6421582" y="40119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35" name="object 1635"/>
          <p:cNvSpPr/>
          <p:nvPr/>
        </p:nvSpPr>
        <p:spPr>
          <a:xfrm>
            <a:off x="6729153" y="401192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36" name="object 1636"/>
          <p:cNvSpPr/>
          <p:nvPr/>
        </p:nvSpPr>
        <p:spPr>
          <a:xfrm>
            <a:off x="1886989" y="401596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37" name="object 1637"/>
          <p:cNvSpPr/>
          <p:nvPr/>
        </p:nvSpPr>
        <p:spPr>
          <a:xfrm>
            <a:off x="5540433" y="401596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38" name="object 1638"/>
          <p:cNvSpPr/>
          <p:nvPr/>
        </p:nvSpPr>
        <p:spPr>
          <a:xfrm>
            <a:off x="5985164" y="401596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39" name="object 1639"/>
          <p:cNvSpPr/>
          <p:nvPr/>
        </p:nvSpPr>
        <p:spPr>
          <a:xfrm>
            <a:off x="6421582" y="401596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40" name="object 1640"/>
          <p:cNvSpPr/>
          <p:nvPr/>
        </p:nvSpPr>
        <p:spPr>
          <a:xfrm>
            <a:off x="6729153" y="401596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41" name="object 1641"/>
          <p:cNvSpPr/>
          <p:nvPr/>
        </p:nvSpPr>
        <p:spPr>
          <a:xfrm>
            <a:off x="1886989" y="401999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42" name="object 1642"/>
          <p:cNvSpPr/>
          <p:nvPr/>
        </p:nvSpPr>
        <p:spPr>
          <a:xfrm>
            <a:off x="5540433" y="401999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43" name="object 1643"/>
          <p:cNvSpPr/>
          <p:nvPr/>
        </p:nvSpPr>
        <p:spPr>
          <a:xfrm>
            <a:off x="5985164" y="401999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44" name="object 1644"/>
          <p:cNvSpPr/>
          <p:nvPr/>
        </p:nvSpPr>
        <p:spPr>
          <a:xfrm>
            <a:off x="6421582" y="40199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45" name="object 1645"/>
          <p:cNvSpPr/>
          <p:nvPr/>
        </p:nvSpPr>
        <p:spPr>
          <a:xfrm>
            <a:off x="6729153" y="401999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46" name="object 1646"/>
          <p:cNvSpPr/>
          <p:nvPr/>
        </p:nvSpPr>
        <p:spPr>
          <a:xfrm>
            <a:off x="1886989" y="402403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47" name="object 1647"/>
          <p:cNvSpPr/>
          <p:nvPr/>
        </p:nvSpPr>
        <p:spPr>
          <a:xfrm>
            <a:off x="5540433" y="402403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48" name="object 1648"/>
          <p:cNvSpPr/>
          <p:nvPr/>
        </p:nvSpPr>
        <p:spPr>
          <a:xfrm>
            <a:off x="5985164" y="402403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49" name="object 1649"/>
          <p:cNvSpPr/>
          <p:nvPr/>
        </p:nvSpPr>
        <p:spPr>
          <a:xfrm>
            <a:off x="6421582" y="402403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50" name="object 1650"/>
          <p:cNvSpPr/>
          <p:nvPr/>
        </p:nvSpPr>
        <p:spPr>
          <a:xfrm>
            <a:off x="6729153" y="402403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51" name="object 1651"/>
          <p:cNvSpPr/>
          <p:nvPr/>
        </p:nvSpPr>
        <p:spPr>
          <a:xfrm>
            <a:off x="1886989" y="402806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52" name="object 1652"/>
          <p:cNvSpPr/>
          <p:nvPr/>
        </p:nvSpPr>
        <p:spPr>
          <a:xfrm>
            <a:off x="4197928" y="4013947"/>
            <a:ext cx="199505" cy="24205"/>
          </a:xfrm>
          <a:prstGeom prst="rect">
            <a:avLst/>
          </a:prstGeom>
          <a:blipFill>
            <a:blip r:embed="rId162" cstate="print"/>
            <a:stretch>
              <a:fillRect/>
            </a:stretch>
          </a:blipFill>
        </p:spPr>
        <p:txBody>
          <a:bodyPr wrap="square" lIns="0" tIns="0" rIns="0" bIns="0" rtlCol="0"/>
          <a:lstStyle/>
          <a:p>
            <a:endParaRPr/>
          </a:p>
        </p:txBody>
      </p:sp>
      <p:sp>
        <p:nvSpPr>
          <p:cNvPr id="1653" name="object 1653"/>
          <p:cNvSpPr/>
          <p:nvPr/>
        </p:nvSpPr>
        <p:spPr>
          <a:xfrm>
            <a:off x="5540433" y="402806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54" name="object 1654"/>
          <p:cNvSpPr/>
          <p:nvPr/>
        </p:nvSpPr>
        <p:spPr>
          <a:xfrm>
            <a:off x="5985164" y="402806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55" name="object 1655"/>
          <p:cNvSpPr/>
          <p:nvPr/>
        </p:nvSpPr>
        <p:spPr>
          <a:xfrm>
            <a:off x="6421582" y="40280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56" name="object 1656"/>
          <p:cNvSpPr/>
          <p:nvPr/>
        </p:nvSpPr>
        <p:spPr>
          <a:xfrm>
            <a:off x="6729153" y="402806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57" name="object 1657"/>
          <p:cNvSpPr/>
          <p:nvPr/>
        </p:nvSpPr>
        <p:spPr>
          <a:xfrm>
            <a:off x="1886989" y="403210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58" name="object 1658"/>
          <p:cNvSpPr/>
          <p:nvPr/>
        </p:nvSpPr>
        <p:spPr>
          <a:xfrm>
            <a:off x="5540433" y="403210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59" name="object 1659"/>
          <p:cNvSpPr/>
          <p:nvPr/>
        </p:nvSpPr>
        <p:spPr>
          <a:xfrm>
            <a:off x="5985164" y="403210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60" name="object 1660"/>
          <p:cNvSpPr/>
          <p:nvPr/>
        </p:nvSpPr>
        <p:spPr>
          <a:xfrm>
            <a:off x="6421582" y="40321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61" name="object 1661"/>
          <p:cNvSpPr/>
          <p:nvPr/>
        </p:nvSpPr>
        <p:spPr>
          <a:xfrm>
            <a:off x="6729153" y="403210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62" name="object 1662"/>
          <p:cNvSpPr/>
          <p:nvPr/>
        </p:nvSpPr>
        <p:spPr>
          <a:xfrm>
            <a:off x="1886989" y="403613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63" name="object 1663"/>
          <p:cNvSpPr/>
          <p:nvPr/>
        </p:nvSpPr>
        <p:spPr>
          <a:xfrm>
            <a:off x="5540433" y="403613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64" name="object 1664"/>
          <p:cNvSpPr/>
          <p:nvPr/>
        </p:nvSpPr>
        <p:spPr>
          <a:xfrm>
            <a:off x="5985164" y="403613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65" name="object 1665"/>
          <p:cNvSpPr/>
          <p:nvPr/>
        </p:nvSpPr>
        <p:spPr>
          <a:xfrm>
            <a:off x="6421582" y="40361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66" name="object 1666"/>
          <p:cNvSpPr/>
          <p:nvPr/>
        </p:nvSpPr>
        <p:spPr>
          <a:xfrm>
            <a:off x="6729153" y="403613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67" name="object 1667"/>
          <p:cNvSpPr/>
          <p:nvPr/>
        </p:nvSpPr>
        <p:spPr>
          <a:xfrm>
            <a:off x="1886989" y="404016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68" name="object 1668"/>
          <p:cNvSpPr/>
          <p:nvPr/>
        </p:nvSpPr>
        <p:spPr>
          <a:xfrm>
            <a:off x="5540433" y="404016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69" name="object 1669"/>
          <p:cNvSpPr/>
          <p:nvPr/>
        </p:nvSpPr>
        <p:spPr>
          <a:xfrm>
            <a:off x="5985164" y="404016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70" name="object 1670"/>
          <p:cNvSpPr/>
          <p:nvPr/>
        </p:nvSpPr>
        <p:spPr>
          <a:xfrm>
            <a:off x="6421582" y="40401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71" name="object 1671"/>
          <p:cNvSpPr/>
          <p:nvPr/>
        </p:nvSpPr>
        <p:spPr>
          <a:xfrm>
            <a:off x="4197927" y="4038151"/>
            <a:ext cx="162098" cy="8068"/>
          </a:xfrm>
          <a:prstGeom prst="rect">
            <a:avLst/>
          </a:prstGeom>
          <a:blipFill>
            <a:blip r:embed="rId163" cstate="print"/>
            <a:stretch>
              <a:fillRect/>
            </a:stretch>
          </a:blipFill>
        </p:spPr>
        <p:txBody>
          <a:bodyPr wrap="square" lIns="0" tIns="0" rIns="0" bIns="0" rtlCol="0"/>
          <a:lstStyle/>
          <a:p>
            <a:endParaRPr/>
          </a:p>
        </p:txBody>
      </p:sp>
      <p:sp>
        <p:nvSpPr>
          <p:cNvPr id="1672" name="object 1672"/>
          <p:cNvSpPr/>
          <p:nvPr/>
        </p:nvSpPr>
        <p:spPr>
          <a:xfrm>
            <a:off x="6729153" y="404016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73" name="object 1673"/>
          <p:cNvSpPr/>
          <p:nvPr/>
        </p:nvSpPr>
        <p:spPr>
          <a:xfrm>
            <a:off x="1886989" y="404420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74" name="object 1674"/>
          <p:cNvSpPr/>
          <p:nvPr/>
        </p:nvSpPr>
        <p:spPr>
          <a:xfrm>
            <a:off x="5540433" y="404420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75" name="object 1675"/>
          <p:cNvSpPr/>
          <p:nvPr/>
        </p:nvSpPr>
        <p:spPr>
          <a:xfrm>
            <a:off x="5985164" y="404420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76" name="object 1676"/>
          <p:cNvSpPr/>
          <p:nvPr/>
        </p:nvSpPr>
        <p:spPr>
          <a:xfrm>
            <a:off x="6421582" y="404420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77" name="object 1677"/>
          <p:cNvSpPr/>
          <p:nvPr/>
        </p:nvSpPr>
        <p:spPr>
          <a:xfrm>
            <a:off x="6729153" y="404420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78" name="object 1678"/>
          <p:cNvSpPr/>
          <p:nvPr/>
        </p:nvSpPr>
        <p:spPr>
          <a:xfrm>
            <a:off x="1886989" y="404823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79" name="object 1679"/>
          <p:cNvSpPr/>
          <p:nvPr/>
        </p:nvSpPr>
        <p:spPr>
          <a:xfrm>
            <a:off x="5540433" y="404823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80" name="object 1680"/>
          <p:cNvSpPr/>
          <p:nvPr/>
        </p:nvSpPr>
        <p:spPr>
          <a:xfrm>
            <a:off x="5985164" y="404823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81" name="object 1681"/>
          <p:cNvSpPr/>
          <p:nvPr/>
        </p:nvSpPr>
        <p:spPr>
          <a:xfrm>
            <a:off x="6421582" y="40482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82" name="object 1682"/>
          <p:cNvSpPr/>
          <p:nvPr/>
        </p:nvSpPr>
        <p:spPr>
          <a:xfrm>
            <a:off x="6729153" y="404823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83" name="object 1683"/>
          <p:cNvSpPr/>
          <p:nvPr/>
        </p:nvSpPr>
        <p:spPr>
          <a:xfrm>
            <a:off x="1886989" y="405227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84" name="object 1684"/>
          <p:cNvSpPr/>
          <p:nvPr/>
        </p:nvSpPr>
        <p:spPr>
          <a:xfrm>
            <a:off x="5540433" y="405227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85" name="object 1685"/>
          <p:cNvSpPr/>
          <p:nvPr/>
        </p:nvSpPr>
        <p:spPr>
          <a:xfrm>
            <a:off x="5985164" y="405227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86" name="object 1686"/>
          <p:cNvSpPr/>
          <p:nvPr/>
        </p:nvSpPr>
        <p:spPr>
          <a:xfrm>
            <a:off x="6421582" y="405227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87" name="object 1687"/>
          <p:cNvSpPr/>
          <p:nvPr/>
        </p:nvSpPr>
        <p:spPr>
          <a:xfrm>
            <a:off x="6729153" y="405227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88" name="object 1688"/>
          <p:cNvSpPr/>
          <p:nvPr/>
        </p:nvSpPr>
        <p:spPr>
          <a:xfrm>
            <a:off x="1886989" y="405630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89" name="object 1689"/>
          <p:cNvSpPr/>
          <p:nvPr/>
        </p:nvSpPr>
        <p:spPr>
          <a:xfrm>
            <a:off x="5540433" y="405630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90" name="object 1690"/>
          <p:cNvSpPr/>
          <p:nvPr/>
        </p:nvSpPr>
        <p:spPr>
          <a:xfrm>
            <a:off x="5985164" y="405630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91" name="object 1691"/>
          <p:cNvSpPr/>
          <p:nvPr/>
        </p:nvSpPr>
        <p:spPr>
          <a:xfrm>
            <a:off x="6421582" y="405630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92" name="object 1692"/>
          <p:cNvSpPr/>
          <p:nvPr/>
        </p:nvSpPr>
        <p:spPr>
          <a:xfrm>
            <a:off x="6729153" y="405630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93" name="object 1693"/>
          <p:cNvSpPr/>
          <p:nvPr/>
        </p:nvSpPr>
        <p:spPr>
          <a:xfrm>
            <a:off x="1886989" y="406033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694" name="object 1694"/>
          <p:cNvSpPr/>
          <p:nvPr/>
        </p:nvSpPr>
        <p:spPr>
          <a:xfrm>
            <a:off x="5540433" y="406033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695" name="object 1695"/>
          <p:cNvSpPr/>
          <p:nvPr/>
        </p:nvSpPr>
        <p:spPr>
          <a:xfrm>
            <a:off x="5985164" y="406033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696" name="object 1696"/>
          <p:cNvSpPr/>
          <p:nvPr/>
        </p:nvSpPr>
        <p:spPr>
          <a:xfrm>
            <a:off x="4193770" y="4042186"/>
            <a:ext cx="207818" cy="36307"/>
          </a:xfrm>
          <a:prstGeom prst="rect">
            <a:avLst/>
          </a:prstGeom>
          <a:blipFill>
            <a:blip r:embed="rId164" cstate="print"/>
            <a:stretch>
              <a:fillRect/>
            </a:stretch>
          </a:blipFill>
        </p:spPr>
        <p:txBody>
          <a:bodyPr wrap="square" lIns="0" tIns="0" rIns="0" bIns="0" rtlCol="0"/>
          <a:lstStyle/>
          <a:p>
            <a:endParaRPr/>
          </a:p>
        </p:txBody>
      </p:sp>
      <p:sp>
        <p:nvSpPr>
          <p:cNvPr id="1697" name="object 1697"/>
          <p:cNvSpPr/>
          <p:nvPr/>
        </p:nvSpPr>
        <p:spPr>
          <a:xfrm>
            <a:off x="6421582" y="40603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698" name="object 1698"/>
          <p:cNvSpPr/>
          <p:nvPr/>
        </p:nvSpPr>
        <p:spPr>
          <a:xfrm>
            <a:off x="6729153" y="406033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699" name="object 1699"/>
          <p:cNvSpPr/>
          <p:nvPr/>
        </p:nvSpPr>
        <p:spPr>
          <a:xfrm>
            <a:off x="1886989" y="406437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00" name="object 1700"/>
          <p:cNvSpPr/>
          <p:nvPr/>
        </p:nvSpPr>
        <p:spPr>
          <a:xfrm>
            <a:off x="5540433" y="406437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01" name="object 1701"/>
          <p:cNvSpPr/>
          <p:nvPr/>
        </p:nvSpPr>
        <p:spPr>
          <a:xfrm>
            <a:off x="5985164" y="406437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02" name="object 1702"/>
          <p:cNvSpPr/>
          <p:nvPr/>
        </p:nvSpPr>
        <p:spPr>
          <a:xfrm>
            <a:off x="6421582" y="40643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03" name="object 1703"/>
          <p:cNvSpPr/>
          <p:nvPr/>
        </p:nvSpPr>
        <p:spPr>
          <a:xfrm>
            <a:off x="6729153" y="406437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04" name="object 1704"/>
          <p:cNvSpPr/>
          <p:nvPr/>
        </p:nvSpPr>
        <p:spPr>
          <a:xfrm>
            <a:off x="1886989" y="406840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05" name="object 1705"/>
          <p:cNvSpPr/>
          <p:nvPr/>
        </p:nvSpPr>
        <p:spPr>
          <a:xfrm>
            <a:off x="5540433" y="406840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06" name="object 1706"/>
          <p:cNvSpPr/>
          <p:nvPr/>
        </p:nvSpPr>
        <p:spPr>
          <a:xfrm>
            <a:off x="5985164" y="406840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07" name="object 1707"/>
          <p:cNvSpPr/>
          <p:nvPr/>
        </p:nvSpPr>
        <p:spPr>
          <a:xfrm>
            <a:off x="6421582" y="406840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08" name="object 1708"/>
          <p:cNvSpPr/>
          <p:nvPr/>
        </p:nvSpPr>
        <p:spPr>
          <a:xfrm>
            <a:off x="6729153" y="406840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09" name="object 1709"/>
          <p:cNvSpPr/>
          <p:nvPr/>
        </p:nvSpPr>
        <p:spPr>
          <a:xfrm>
            <a:off x="1886989" y="40724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10" name="object 1710"/>
          <p:cNvSpPr/>
          <p:nvPr/>
        </p:nvSpPr>
        <p:spPr>
          <a:xfrm>
            <a:off x="5540433" y="407244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11" name="object 1711"/>
          <p:cNvSpPr/>
          <p:nvPr/>
        </p:nvSpPr>
        <p:spPr>
          <a:xfrm>
            <a:off x="5985164" y="407244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12" name="object 1712"/>
          <p:cNvSpPr/>
          <p:nvPr/>
        </p:nvSpPr>
        <p:spPr>
          <a:xfrm>
            <a:off x="6421582" y="40724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13" name="object 1713"/>
          <p:cNvSpPr/>
          <p:nvPr/>
        </p:nvSpPr>
        <p:spPr>
          <a:xfrm>
            <a:off x="6729153" y="40724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14" name="object 1714"/>
          <p:cNvSpPr/>
          <p:nvPr/>
        </p:nvSpPr>
        <p:spPr>
          <a:xfrm>
            <a:off x="1886989" y="407647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15" name="object 1715"/>
          <p:cNvSpPr/>
          <p:nvPr/>
        </p:nvSpPr>
        <p:spPr>
          <a:xfrm>
            <a:off x="5540433" y="407647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16" name="object 1716"/>
          <p:cNvSpPr/>
          <p:nvPr/>
        </p:nvSpPr>
        <p:spPr>
          <a:xfrm>
            <a:off x="5985164" y="407647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17" name="object 1717"/>
          <p:cNvSpPr/>
          <p:nvPr/>
        </p:nvSpPr>
        <p:spPr>
          <a:xfrm>
            <a:off x="6421582" y="407647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18" name="object 1718"/>
          <p:cNvSpPr/>
          <p:nvPr/>
        </p:nvSpPr>
        <p:spPr>
          <a:xfrm>
            <a:off x="6729153" y="407647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19" name="object 1719"/>
          <p:cNvSpPr/>
          <p:nvPr/>
        </p:nvSpPr>
        <p:spPr>
          <a:xfrm>
            <a:off x="1886989" y="40805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20" name="object 1720"/>
          <p:cNvSpPr/>
          <p:nvPr/>
        </p:nvSpPr>
        <p:spPr>
          <a:xfrm>
            <a:off x="5540433" y="408051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21" name="object 1721"/>
          <p:cNvSpPr/>
          <p:nvPr/>
        </p:nvSpPr>
        <p:spPr>
          <a:xfrm>
            <a:off x="5985164" y="408051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22" name="object 1722"/>
          <p:cNvSpPr/>
          <p:nvPr/>
        </p:nvSpPr>
        <p:spPr>
          <a:xfrm>
            <a:off x="4193770" y="4074459"/>
            <a:ext cx="207818" cy="12102"/>
          </a:xfrm>
          <a:prstGeom prst="rect">
            <a:avLst/>
          </a:prstGeom>
          <a:blipFill>
            <a:blip r:embed="rId165" cstate="print"/>
            <a:stretch>
              <a:fillRect/>
            </a:stretch>
          </a:blipFill>
        </p:spPr>
        <p:txBody>
          <a:bodyPr wrap="square" lIns="0" tIns="0" rIns="0" bIns="0" rtlCol="0"/>
          <a:lstStyle/>
          <a:p>
            <a:endParaRPr/>
          </a:p>
        </p:txBody>
      </p:sp>
      <p:sp>
        <p:nvSpPr>
          <p:cNvPr id="1723" name="object 1723"/>
          <p:cNvSpPr/>
          <p:nvPr/>
        </p:nvSpPr>
        <p:spPr>
          <a:xfrm>
            <a:off x="6421582" y="40805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24" name="object 1724"/>
          <p:cNvSpPr/>
          <p:nvPr/>
        </p:nvSpPr>
        <p:spPr>
          <a:xfrm>
            <a:off x="6729153" y="40805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25" name="object 1725"/>
          <p:cNvSpPr/>
          <p:nvPr/>
        </p:nvSpPr>
        <p:spPr>
          <a:xfrm>
            <a:off x="1886989" y="408454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26" name="object 1726"/>
          <p:cNvSpPr/>
          <p:nvPr/>
        </p:nvSpPr>
        <p:spPr>
          <a:xfrm>
            <a:off x="5540433" y="408454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27" name="object 1727"/>
          <p:cNvSpPr/>
          <p:nvPr/>
        </p:nvSpPr>
        <p:spPr>
          <a:xfrm>
            <a:off x="5985164" y="408454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28" name="object 1728"/>
          <p:cNvSpPr/>
          <p:nvPr/>
        </p:nvSpPr>
        <p:spPr>
          <a:xfrm>
            <a:off x="6421582" y="40845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29" name="object 1729"/>
          <p:cNvSpPr/>
          <p:nvPr/>
        </p:nvSpPr>
        <p:spPr>
          <a:xfrm>
            <a:off x="6729153" y="408454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30" name="object 1730"/>
          <p:cNvSpPr/>
          <p:nvPr/>
        </p:nvSpPr>
        <p:spPr>
          <a:xfrm>
            <a:off x="1886989" y="408857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31" name="object 1731"/>
          <p:cNvSpPr/>
          <p:nvPr/>
        </p:nvSpPr>
        <p:spPr>
          <a:xfrm>
            <a:off x="5540433" y="408857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32" name="object 1732"/>
          <p:cNvSpPr/>
          <p:nvPr/>
        </p:nvSpPr>
        <p:spPr>
          <a:xfrm>
            <a:off x="5985164" y="408857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33" name="object 1733"/>
          <p:cNvSpPr/>
          <p:nvPr/>
        </p:nvSpPr>
        <p:spPr>
          <a:xfrm>
            <a:off x="6421582" y="40885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34" name="object 1734"/>
          <p:cNvSpPr/>
          <p:nvPr/>
        </p:nvSpPr>
        <p:spPr>
          <a:xfrm>
            <a:off x="6729153" y="408857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35" name="object 1735"/>
          <p:cNvSpPr/>
          <p:nvPr/>
        </p:nvSpPr>
        <p:spPr>
          <a:xfrm>
            <a:off x="1886989" y="409261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36" name="object 1736"/>
          <p:cNvSpPr/>
          <p:nvPr/>
        </p:nvSpPr>
        <p:spPr>
          <a:xfrm>
            <a:off x="5540433" y="409261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37" name="object 1737"/>
          <p:cNvSpPr/>
          <p:nvPr/>
        </p:nvSpPr>
        <p:spPr>
          <a:xfrm>
            <a:off x="5985164" y="409261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38" name="object 1738"/>
          <p:cNvSpPr/>
          <p:nvPr/>
        </p:nvSpPr>
        <p:spPr>
          <a:xfrm>
            <a:off x="4193770" y="4086561"/>
            <a:ext cx="58189" cy="16136"/>
          </a:xfrm>
          <a:prstGeom prst="rect">
            <a:avLst/>
          </a:prstGeom>
          <a:blipFill>
            <a:blip r:embed="rId166" cstate="print"/>
            <a:stretch>
              <a:fillRect/>
            </a:stretch>
          </a:blipFill>
        </p:spPr>
        <p:txBody>
          <a:bodyPr wrap="square" lIns="0" tIns="0" rIns="0" bIns="0" rtlCol="0"/>
          <a:lstStyle/>
          <a:p>
            <a:endParaRPr/>
          </a:p>
        </p:txBody>
      </p:sp>
      <p:sp>
        <p:nvSpPr>
          <p:cNvPr id="1739" name="object 1739"/>
          <p:cNvSpPr/>
          <p:nvPr/>
        </p:nvSpPr>
        <p:spPr>
          <a:xfrm>
            <a:off x="6421582" y="409261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40" name="object 1740"/>
          <p:cNvSpPr/>
          <p:nvPr/>
        </p:nvSpPr>
        <p:spPr>
          <a:xfrm>
            <a:off x="4301837" y="4082527"/>
            <a:ext cx="95596" cy="20171"/>
          </a:xfrm>
          <a:prstGeom prst="rect">
            <a:avLst/>
          </a:prstGeom>
          <a:blipFill>
            <a:blip r:embed="rId167" cstate="print"/>
            <a:stretch>
              <a:fillRect/>
            </a:stretch>
          </a:blipFill>
        </p:spPr>
        <p:txBody>
          <a:bodyPr wrap="square" lIns="0" tIns="0" rIns="0" bIns="0" rtlCol="0"/>
          <a:lstStyle/>
          <a:p>
            <a:endParaRPr/>
          </a:p>
        </p:txBody>
      </p:sp>
      <p:sp>
        <p:nvSpPr>
          <p:cNvPr id="1741" name="object 1741"/>
          <p:cNvSpPr/>
          <p:nvPr/>
        </p:nvSpPr>
        <p:spPr>
          <a:xfrm>
            <a:off x="6729153" y="409261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42" name="object 1742"/>
          <p:cNvSpPr/>
          <p:nvPr/>
        </p:nvSpPr>
        <p:spPr>
          <a:xfrm>
            <a:off x="1886989" y="40966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43" name="object 1743"/>
          <p:cNvSpPr/>
          <p:nvPr/>
        </p:nvSpPr>
        <p:spPr>
          <a:xfrm>
            <a:off x="5540433" y="409664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44" name="object 1744"/>
          <p:cNvSpPr/>
          <p:nvPr/>
        </p:nvSpPr>
        <p:spPr>
          <a:xfrm>
            <a:off x="5985164" y="409664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45" name="object 1745"/>
          <p:cNvSpPr/>
          <p:nvPr/>
        </p:nvSpPr>
        <p:spPr>
          <a:xfrm>
            <a:off x="6421582" y="40966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46" name="object 1746"/>
          <p:cNvSpPr/>
          <p:nvPr/>
        </p:nvSpPr>
        <p:spPr>
          <a:xfrm>
            <a:off x="6729153" y="40966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47" name="object 1747"/>
          <p:cNvSpPr/>
          <p:nvPr/>
        </p:nvSpPr>
        <p:spPr>
          <a:xfrm>
            <a:off x="1886989" y="410068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48" name="object 1748"/>
          <p:cNvSpPr/>
          <p:nvPr/>
        </p:nvSpPr>
        <p:spPr>
          <a:xfrm>
            <a:off x="5540433" y="410068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49" name="object 1749"/>
          <p:cNvSpPr/>
          <p:nvPr/>
        </p:nvSpPr>
        <p:spPr>
          <a:xfrm>
            <a:off x="5985164" y="410068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50" name="object 1750"/>
          <p:cNvSpPr/>
          <p:nvPr/>
        </p:nvSpPr>
        <p:spPr>
          <a:xfrm>
            <a:off x="6421582" y="410068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51" name="object 1751"/>
          <p:cNvSpPr/>
          <p:nvPr/>
        </p:nvSpPr>
        <p:spPr>
          <a:xfrm>
            <a:off x="6729153" y="410068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52" name="object 1752"/>
          <p:cNvSpPr/>
          <p:nvPr/>
        </p:nvSpPr>
        <p:spPr>
          <a:xfrm>
            <a:off x="1886989" y="410471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53" name="object 1753"/>
          <p:cNvSpPr/>
          <p:nvPr/>
        </p:nvSpPr>
        <p:spPr>
          <a:xfrm>
            <a:off x="5540433" y="410471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54" name="object 1754"/>
          <p:cNvSpPr/>
          <p:nvPr/>
        </p:nvSpPr>
        <p:spPr>
          <a:xfrm>
            <a:off x="5985164" y="410471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55" name="object 1755"/>
          <p:cNvSpPr/>
          <p:nvPr/>
        </p:nvSpPr>
        <p:spPr>
          <a:xfrm>
            <a:off x="6421582" y="41047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56" name="object 1756"/>
          <p:cNvSpPr/>
          <p:nvPr/>
        </p:nvSpPr>
        <p:spPr>
          <a:xfrm>
            <a:off x="6729153" y="410471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57" name="object 1757"/>
          <p:cNvSpPr/>
          <p:nvPr/>
        </p:nvSpPr>
        <p:spPr>
          <a:xfrm>
            <a:off x="1886989" y="410874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58" name="object 1758"/>
          <p:cNvSpPr/>
          <p:nvPr/>
        </p:nvSpPr>
        <p:spPr>
          <a:xfrm>
            <a:off x="5540433" y="410874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59" name="object 1759"/>
          <p:cNvSpPr/>
          <p:nvPr/>
        </p:nvSpPr>
        <p:spPr>
          <a:xfrm>
            <a:off x="5985164" y="410874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60" name="object 1760"/>
          <p:cNvSpPr/>
          <p:nvPr/>
        </p:nvSpPr>
        <p:spPr>
          <a:xfrm>
            <a:off x="6421582" y="410874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61" name="object 1761"/>
          <p:cNvSpPr/>
          <p:nvPr/>
        </p:nvSpPr>
        <p:spPr>
          <a:xfrm>
            <a:off x="6729153" y="410874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62" name="object 1762"/>
          <p:cNvSpPr/>
          <p:nvPr/>
        </p:nvSpPr>
        <p:spPr>
          <a:xfrm>
            <a:off x="1886989" y="411278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63" name="object 1763"/>
          <p:cNvSpPr/>
          <p:nvPr/>
        </p:nvSpPr>
        <p:spPr>
          <a:xfrm>
            <a:off x="5540433" y="411278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64" name="object 1764"/>
          <p:cNvSpPr/>
          <p:nvPr/>
        </p:nvSpPr>
        <p:spPr>
          <a:xfrm>
            <a:off x="5985164" y="411278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65" name="object 1765"/>
          <p:cNvSpPr/>
          <p:nvPr/>
        </p:nvSpPr>
        <p:spPr>
          <a:xfrm>
            <a:off x="6421582" y="41127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66" name="object 1766"/>
          <p:cNvSpPr/>
          <p:nvPr/>
        </p:nvSpPr>
        <p:spPr>
          <a:xfrm>
            <a:off x="6729153" y="411278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67" name="object 1767"/>
          <p:cNvSpPr/>
          <p:nvPr/>
        </p:nvSpPr>
        <p:spPr>
          <a:xfrm>
            <a:off x="1886989" y="411681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68" name="object 1768"/>
          <p:cNvSpPr/>
          <p:nvPr/>
        </p:nvSpPr>
        <p:spPr>
          <a:xfrm>
            <a:off x="5540433" y="411681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69" name="object 1769"/>
          <p:cNvSpPr/>
          <p:nvPr/>
        </p:nvSpPr>
        <p:spPr>
          <a:xfrm>
            <a:off x="5985164" y="411681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70" name="object 1770"/>
          <p:cNvSpPr/>
          <p:nvPr/>
        </p:nvSpPr>
        <p:spPr>
          <a:xfrm>
            <a:off x="6421582" y="411681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71" name="object 1771"/>
          <p:cNvSpPr/>
          <p:nvPr/>
        </p:nvSpPr>
        <p:spPr>
          <a:xfrm>
            <a:off x="6729153" y="411681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72" name="object 1772"/>
          <p:cNvSpPr/>
          <p:nvPr/>
        </p:nvSpPr>
        <p:spPr>
          <a:xfrm>
            <a:off x="1886989" y="412085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73" name="object 1773"/>
          <p:cNvSpPr/>
          <p:nvPr/>
        </p:nvSpPr>
        <p:spPr>
          <a:xfrm>
            <a:off x="5540433" y="412085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74" name="object 1774"/>
          <p:cNvSpPr/>
          <p:nvPr/>
        </p:nvSpPr>
        <p:spPr>
          <a:xfrm>
            <a:off x="5985164" y="412085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75" name="object 1775"/>
          <p:cNvSpPr/>
          <p:nvPr/>
        </p:nvSpPr>
        <p:spPr>
          <a:xfrm>
            <a:off x="6421582" y="41208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76" name="object 1776"/>
          <p:cNvSpPr/>
          <p:nvPr/>
        </p:nvSpPr>
        <p:spPr>
          <a:xfrm>
            <a:off x="6729153" y="412085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77" name="object 1777"/>
          <p:cNvSpPr/>
          <p:nvPr/>
        </p:nvSpPr>
        <p:spPr>
          <a:xfrm>
            <a:off x="1886989" y="412488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78" name="object 1778"/>
          <p:cNvSpPr/>
          <p:nvPr/>
        </p:nvSpPr>
        <p:spPr>
          <a:xfrm>
            <a:off x="5540433" y="412488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79" name="object 1779"/>
          <p:cNvSpPr/>
          <p:nvPr/>
        </p:nvSpPr>
        <p:spPr>
          <a:xfrm>
            <a:off x="5985164" y="412488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80" name="object 1780"/>
          <p:cNvSpPr/>
          <p:nvPr/>
        </p:nvSpPr>
        <p:spPr>
          <a:xfrm>
            <a:off x="6421582" y="412488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81" name="object 1781"/>
          <p:cNvSpPr/>
          <p:nvPr/>
        </p:nvSpPr>
        <p:spPr>
          <a:xfrm>
            <a:off x="6729153" y="412488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82" name="object 1782"/>
          <p:cNvSpPr/>
          <p:nvPr/>
        </p:nvSpPr>
        <p:spPr>
          <a:xfrm>
            <a:off x="1886989" y="412891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83" name="object 1783"/>
          <p:cNvSpPr/>
          <p:nvPr/>
        </p:nvSpPr>
        <p:spPr>
          <a:xfrm>
            <a:off x="5540433" y="412891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84" name="object 1784"/>
          <p:cNvSpPr/>
          <p:nvPr/>
        </p:nvSpPr>
        <p:spPr>
          <a:xfrm>
            <a:off x="5985164" y="412891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85" name="object 1785"/>
          <p:cNvSpPr/>
          <p:nvPr/>
        </p:nvSpPr>
        <p:spPr>
          <a:xfrm>
            <a:off x="6421582" y="412891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86" name="object 1786"/>
          <p:cNvSpPr/>
          <p:nvPr/>
        </p:nvSpPr>
        <p:spPr>
          <a:xfrm>
            <a:off x="6729153" y="412891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87" name="object 1787"/>
          <p:cNvSpPr/>
          <p:nvPr/>
        </p:nvSpPr>
        <p:spPr>
          <a:xfrm>
            <a:off x="1886989" y="413295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88" name="object 1788"/>
          <p:cNvSpPr/>
          <p:nvPr/>
        </p:nvSpPr>
        <p:spPr>
          <a:xfrm>
            <a:off x="5540433" y="413295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89" name="object 1789"/>
          <p:cNvSpPr/>
          <p:nvPr/>
        </p:nvSpPr>
        <p:spPr>
          <a:xfrm>
            <a:off x="5985164" y="413295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90" name="object 1790"/>
          <p:cNvSpPr/>
          <p:nvPr/>
        </p:nvSpPr>
        <p:spPr>
          <a:xfrm>
            <a:off x="6421582" y="41329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91" name="object 1791"/>
          <p:cNvSpPr/>
          <p:nvPr/>
        </p:nvSpPr>
        <p:spPr>
          <a:xfrm>
            <a:off x="6729153" y="413295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92" name="object 1792"/>
          <p:cNvSpPr/>
          <p:nvPr/>
        </p:nvSpPr>
        <p:spPr>
          <a:xfrm>
            <a:off x="1886989" y="413698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93" name="object 1793"/>
          <p:cNvSpPr/>
          <p:nvPr/>
        </p:nvSpPr>
        <p:spPr>
          <a:xfrm>
            <a:off x="5540433" y="413698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94" name="object 1794"/>
          <p:cNvSpPr/>
          <p:nvPr/>
        </p:nvSpPr>
        <p:spPr>
          <a:xfrm>
            <a:off x="5985164" y="413698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795" name="object 1795"/>
          <p:cNvSpPr/>
          <p:nvPr/>
        </p:nvSpPr>
        <p:spPr>
          <a:xfrm>
            <a:off x="6421582" y="413698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796" name="object 1796"/>
          <p:cNvSpPr/>
          <p:nvPr/>
        </p:nvSpPr>
        <p:spPr>
          <a:xfrm>
            <a:off x="6729153" y="413698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797" name="object 1797"/>
          <p:cNvSpPr/>
          <p:nvPr/>
        </p:nvSpPr>
        <p:spPr>
          <a:xfrm>
            <a:off x="1886989" y="414102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798" name="object 1798"/>
          <p:cNvSpPr/>
          <p:nvPr/>
        </p:nvSpPr>
        <p:spPr>
          <a:xfrm>
            <a:off x="5540433" y="414102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799" name="object 1799"/>
          <p:cNvSpPr/>
          <p:nvPr/>
        </p:nvSpPr>
        <p:spPr>
          <a:xfrm>
            <a:off x="5985164" y="414102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00" name="object 1800"/>
          <p:cNvSpPr/>
          <p:nvPr/>
        </p:nvSpPr>
        <p:spPr>
          <a:xfrm>
            <a:off x="6421582" y="41410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01" name="object 1801"/>
          <p:cNvSpPr/>
          <p:nvPr/>
        </p:nvSpPr>
        <p:spPr>
          <a:xfrm>
            <a:off x="6729153" y="414102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02" name="object 1802"/>
          <p:cNvSpPr/>
          <p:nvPr/>
        </p:nvSpPr>
        <p:spPr>
          <a:xfrm>
            <a:off x="1886989" y="414505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03" name="object 1803"/>
          <p:cNvSpPr/>
          <p:nvPr/>
        </p:nvSpPr>
        <p:spPr>
          <a:xfrm>
            <a:off x="5540433" y="414505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04" name="object 1804"/>
          <p:cNvSpPr/>
          <p:nvPr/>
        </p:nvSpPr>
        <p:spPr>
          <a:xfrm>
            <a:off x="5985164" y="414505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05" name="object 1805"/>
          <p:cNvSpPr/>
          <p:nvPr/>
        </p:nvSpPr>
        <p:spPr>
          <a:xfrm>
            <a:off x="6421582" y="414505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06" name="object 1806"/>
          <p:cNvSpPr/>
          <p:nvPr/>
        </p:nvSpPr>
        <p:spPr>
          <a:xfrm>
            <a:off x="6729153" y="414505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07" name="object 1807"/>
          <p:cNvSpPr/>
          <p:nvPr/>
        </p:nvSpPr>
        <p:spPr>
          <a:xfrm>
            <a:off x="1886989" y="414909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08" name="object 1808"/>
          <p:cNvSpPr/>
          <p:nvPr/>
        </p:nvSpPr>
        <p:spPr>
          <a:xfrm>
            <a:off x="5540433" y="414909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09" name="object 1809"/>
          <p:cNvSpPr/>
          <p:nvPr/>
        </p:nvSpPr>
        <p:spPr>
          <a:xfrm>
            <a:off x="5985164" y="414909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10" name="object 1810"/>
          <p:cNvSpPr/>
          <p:nvPr/>
        </p:nvSpPr>
        <p:spPr>
          <a:xfrm>
            <a:off x="6421582" y="41490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11" name="object 1811"/>
          <p:cNvSpPr/>
          <p:nvPr/>
        </p:nvSpPr>
        <p:spPr>
          <a:xfrm>
            <a:off x="6729153" y="414909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12" name="object 1812"/>
          <p:cNvSpPr/>
          <p:nvPr/>
        </p:nvSpPr>
        <p:spPr>
          <a:xfrm>
            <a:off x="1886989" y="415312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13" name="object 1813"/>
          <p:cNvSpPr/>
          <p:nvPr/>
        </p:nvSpPr>
        <p:spPr>
          <a:xfrm>
            <a:off x="4655127" y="4153123"/>
            <a:ext cx="12700" cy="0"/>
          </a:xfrm>
          <a:custGeom>
            <a:avLst/>
            <a:gdLst/>
            <a:ahLst/>
            <a:cxnLst/>
            <a:rect l="l" t="t" r="r" b="b"/>
            <a:pathLst>
              <a:path w="13970">
                <a:moveTo>
                  <a:pt x="0" y="0"/>
                </a:moveTo>
                <a:lnTo>
                  <a:pt x="13716" y="0"/>
                </a:lnTo>
              </a:path>
            </a:pathLst>
          </a:custGeom>
          <a:ln w="4572">
            <a:solidFill>
              <a:srgbClr val="BCBCBC"/>
            </a:solidFill>
          </a:ln>
        </p:spPr>
        <p:txBody>
          <a:bodyPr wrap="square" lIns="0" tIns="0" rIns="0" bIns="0" rtlCol="0"/>
          <a:lstStyle/>
          <a:p>
            <a:endParaRPr/>
          </a:p>
        </p:txBody>
      </p:sp>
      <p:sp>
        <p:nvSpPr>
          <p:cNvPr id="1814" name="object 1814"/>
          <p:cNvSpPr/>
          <p:nvPr/>
        </p:nvSpPr>
        <p:spPr>
          <a:xfrm>
            <a:off x="4721629" y="4153123"/>
            <a:ext cx="8659" cy="0"/>
          </a:xfrm>
          <a:custGeom>
            <a:avLst/>
            <a:gdLst/>
            <a:ahLst/>
            <a:cxnLst/>
            <a:rect l="l" t="t" r="r" b="b"/>
            <a:pathLst>
              <a:path w="9525">
                <a:moveTo>
                  <a:pt x="0" y="0"/>
                </a:moveTo>
                <a:lnTo>
                  <a:pt x="9144" y="0"/>
                </a:lnTo>
              </a:path>
            </a:pathLst>
          </a:custGeom>
          <a:ln w="4572">
            <a:solidFill>
              <a:srgbClr val="BCBCBC"/>
            </a:solidFill>
          </a:ln>
        </p:spPr>
        <p:txBody>
          <a:bodyPr wrap="square" lIns="0" tIns="0" rIns="0" bIns="0" rtlCol="0"/>
          <a:lstStyle/>
          <a:p>
            <a:endParaRPr/>
          </a:p>
        </p:txBody>
      </p:sp>
      <p:sp>
        <p:nvSpPr>
          <p:cNvPr id="1815" name="object 1815"/>
          <p:cNvSpPr/>
          <p:nvPr/>
        </p:nvSpPr>
        <p:spPr>
          <a:xfrm>
            <a:off x="5540433" y="415312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16" name="object 1816"/>
          <p:cNvSpPr/>
          <p:nvPr/>
        </p:nvSpPr>
        <p:spPr>
          <a:xfrm>
            <a:off x="5985164" y="415312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17" name="object 1817"/>
          <p:cNvSpPr/>
          <p:nvPr/>
        </p:nvSpPr>
        <p:spPr>
          <a:xfrm>
            <a:off x="6421582" y="415312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18" name="object 1818"/>
          <p:cNvSpPr/>
          <p:nvPr/>
        </p:nvSpPr>
        <p:spPr>
          <a:xfrm>
            <a:off x="6729153" y="415312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19" name="object 1819"/>
          <p:cNvSpPr/>
          <p:nvPr/>
        </p:nvSpPr>
        <p:spPr>
          <a:xfrm>
            <a:off x="1886989" y="415715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20" name="object 1820"/>
          <p:cNvSpPr/>
          <p:nvPr/>
        </p:nvSpPr>
        <p:spPr>
          <a:xfrm>
            <a:off x="4655127" y="4157158"/>
            <a:ext cx="12700" cy="0"/>
          </a:xfrm>
          <a:custGeom>
            <a:avLst/>
            <a:gdLst/>
            <a:ahLst/>
            <a:cxnLst/>
            <a:rect l="l" t="t" r="r" b="b"/>
            <a:pathLst>
              <a:path w="13970">
                <a:moveTo>
                  <a:pt x="0" y="0"/>
                </a:moveTo>
                <a:lnTo>
                  <a:pt x="13716" y="0"/>
                </a:lnTo>
              </a:path>
            </a:pathLst>
          </a:custGeom>
          <a:ln w="4572">
            <a:solidFill>
              <a:srgbClr val="BCBCBC"/>
            </a:solidFill>
          </a:ln>
        </p:spPr>
        <p:txBody>
          <a:bodyPr wrap="square" lIns="0" tIns="0" rIns="0" bIns="0" rtlCol="0"/>
          <a:lstStyle/>
          <a:p>
            <a:endParaRPr/>
          </a:p>
        </p:txBody>
      </p:sp>
      <p:sp>
        <p:nvSpPr>
          <p:cNvPr id="1821" name="object 1821"/>
          <p:cNvSpPr/>
          <p:nvPr/>
        </p:nvSpPr>
        <p:spPr>
          <a:xfrm>
            <a:off x="4721629" y="4157158"/>
            <a:ext cx="8659" cy="0"/>
          </a:xfrm>
          <a:custGeom>
            <a:avLst/>
            <a:gdLst/>
            <a:ahLst/>
            <a:cxnLst/>
            <a:rect l="l" t="t" r="r" b="b"/>
            <a:pathLst>
              <a:path w="9525">
                <a:moveTo>
                  <a:pt x="0" y="0"/>
                </a:moveTo>
                <a:lnTo>
                  <a:pt x="9144" y="0"/>
                </a:lnTo>
              </a:path>
            </a:pathLst>
          </a:custGeom>
          <a:ln w="4572">
            <a:solidFill>
              <a:srgbClr val="BCBCBC"/>
            </a:solidFill>
          </a:ln>
        </p:spPr>
        <p:txBody>
          <a:bodyPr wrap="square" lIns="0" tIns="0" rIns="0" bIns="0" rtlCol="0"/>
          <a:lstStyle/>
          <a:p>
            <a:endParaRPr/>
          </a:p>
        </p:txBody>
      </p:sp>
      <p:sp>
        <p:nvSpPr>
          <p:cNvPr id="1822" name="object 1822"/>
          <p:cNvSpPr/>
          <p:nvPr/>
        </p:nvSpPr>
        <p:spPr>
          <a:xfrm>
            <a:off x="5540433" y="415715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23" name="object 1823"/>
          <p:cNvSpPr/>
          <p:nvPr/>
        </p:nvSpPr>
        <p:spPr>
          <a:xfrm>
            <a:off x="5985164" y="415715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24" name="object 1824"/>
          <p:cNvSpPr/>
          <p:nvPr/>
        </p:nvSpPr>
        <p:spPr>
          <a:xfrm>
            <a:off x="6421582" y="415715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25" name="object 1825"/>
          <p:cNvSpPr/>
          <p:nvPr/>
        </p:nvSpPr>
        <p:spPr>
          <a:xfrm>
            <a:off x="6729153" y="415715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26" name="object 1826"/>
          <p:cNvSpPr/>
          <p:nvPr/>
        </p:nvSpPr>
        <p:spPr>
          <a:xfrm>
            <a:off x="1886989" y="416119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27" name="object 1827"/>
          <p:cNvSpPr/>
          <p:nvPr/>
        </p:nvSpPr>
        <p:spPr>
          <a:xfrm>
            <a:off x="5540433" y="416119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28" name="object 1828"/>
          <p:cNvSpPr/>
          <p:nvPr/>
        </p:nvSpPr>
        <p:spPr>
          <a:xfrm>
            <a:off x="5985164" y="416119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29" name="object 1829"/>
          <p:cNvSpPr/>
          <p:nvPr/>
        </p:nvSpPr>
        <p:spPr>
          <a:xfrm>
            <a:off x="6421582" y="416119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30" name="object 1830"/>
          <p:cNvSpPr/>
          <p:nvPr/>
        </p:nvSpPr>
        <p:spPr>
          <a:xfrm>
            <a:off x="6729153" y="416119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31" name="object 1831"/>
          <p:cNvSpPr/>
          <p:nvPr/>
        </p:nvSpPr>
        <p:spPr>
          <a:xfrm>
            <a:off x="1886989" y="416522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32" name="object 1832"/>
          <p:cNvSpPr/>
          <p:nvPr/>
        </p:nvSpPr>
        <p:spPr>
          <a:xfrm>
            <a:off x="4617720" y="3997811"/>
            <a:ext cx="515388" cy="278354"/>
          </a:xfrm>
          <a:prstGeom prst="rect">
            <a:avLst/>
          </a:prstGeom>
          <a:blipFill>
            <a:blip r:embed="rId168" cstate="print"/>
            <a:stretch>
              <a:fillRect/>
            </a:stretch>
          </a:blipFill>
        </p:spPr>
        <p:txBody>
          <a:bodyPr wrap="square" lIns="0" tIns="0" rIns="0" bIns="0" rtlCol="0"/>
          <a:lstStyle/>
          <a:p>
            <a:endParaRPr/>
          </a:p>
        </p:txBody>
      </p:sp>
      <p:sp>
        <p:nvSpPr>
          <p:cNvPr id="1833" name="object 1833"/>
          <p:cNvSpPr/>
          <p:nvPr/>
        </p:nvSpPr>
        <p:spPr>
          <a:xfrm>
            <a:off x="5540433" y="416522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34" name="object 1834"/>
          <p:cNvSpPr/>
          <p:nvPr/>
        </p:nvSpPr>
        <p:spPr>
          <a:xfrm>
            <a:off x="5985164" y="416522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35" name="object 1835"/>
          <p:cNvSpPr/>
          <p:nvPr/>
        </p:nvSpPr>
        <p:spPr>
          <a:xfrm>
            <a:off x="6421582" y="41652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36" name="object 1836"/>
          <p:cNvSpPr/>
          <p:nvPr/>
        </p:nvSpPr>
        <p:spPr>
          <a:xfrm>
            <a:off x="6729153" y="416522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37" name="object 1837"/>
          <p:cNvSpPr/>
          <p:nvPr/>
        </p:nvSpPr>
        <p:spPr>
          <a:xfrm>
            <a:off x="1886989" y="416926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38" name="object 1838"/>
          <p:cNvSpPr/>
          <p:nvPr/>
        </p:nvSpPr>
        <p:spPr>
          <a:xfrm>
            <a:off x="4634345" y="4159175"/>
            <a:ext cx="103909" cy="20171"/>
          </a:xfrm>
          <a:prstGeom prst="rect">
            <a:avLst/>
          </a:prstGeom>
          <a:blipFill>
            <a:blip r:embed="rId169" cstate="print"/>
            <a:stretch>
              <a:fillRect/>
            </a:stretch>
          </a:blipFill>
        </p:spPr>
        <p:txBody>
          <a:bodyPr wrap="square" lIns="0" tIns="0" rIns="0" bIns="0" rtlCol="0"/>
          <a:lstStyle/>
          <a:p>
            <a:endParaRPr/>
          </a:p>
        </p:txBody>
      </p:sp>
      <p:sp>
        <p:nvSpPr>
          <p:cNvPr id="1839" name="object 1839"/>
          <p:cNvSpPr/>
          <p:nvPr/>
        </p:nvSpPr>
        <p:spPr>
          <a:xfrm>
            <a:off x="5540433" y="416926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40" name="object 1840"/>
          <p:cNvSpPr/>
          <p:nvPr/>
        </p:nvSpPr>
        <p:spPr>
          <a:xfrm>
            <a:off x="5985164" y="416926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41" name="object 1841"/>
          <p:cNvSpPr/>
          <p:nvPr/>
        </p:nvSpPr>
        <p:spPr>
          <a:xfrm>
            <a:off x="6421582" y="416926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42" name="object 1842"/>
          <p:cNvSpPr/>
          <p:nvPr/>
        </p:nvSpPr>
        <p:spPr>
          <a:xfrm>
            <a:off x="6729153" y="416926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43" name="object 1843"/>
          <p:cNvSpPr/>
          <p:nvPr/>
        </p:nvSpPr>
        <p:spPr>
          <a:xfrm>
            <a:off x="1886989" y="417329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44" name="object 1844"/>
          <p:cNvSpPr/>
          <p:nvPr/>
        </p:nvSpPr>
        <p:spPr>
          <a:xfrm>
            <a:off x="5540433" y="417329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45" name="object 1845"/>
          <p:cNvSpPr/>
          <p:nvPr/>
        </p:nvSpPr>
        <p:spPr>
          <a:xfrm>
            <a:off x="5985164" y="417329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46" name="object 1846"/>
          <p:cNvSpPr/>
          <p:nvPr/>
        </p:nvSpPr>
        <p:spPr>
          <a:xfrm>
            <a:off x="6421582" y="41732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47" name="object 1847"/>
          <p:cNvSpPr/>
          <p:nvPr/>
        </p:nvSpPr>
        <p:spPr>
          <a:xfrm>
            <a:off x="6729153" y="417329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48" name="object 1848"/>
          <p:cNvSpPr/>
          <p:nvPr/>
        </p:nvSpPr>
        <p:spPr>
          <a:xfrm>
            <a:off x="1886989" y="417732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49" name="object 1849"/>
          <p:cNvSpPr/>
          <p:nvPr/>
        </p:nvSpPr>
        <p:spPr>
          <a:xfrm>
            <a:off x="4717473" y="4177328"/>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850" name="object 1850"/>
          <p:cNvSpPr/>
          <p:nvPr/>
        </p:nvSpPr>
        <p:spPr>
          <a:xfrm>
            <a:off x="5540433" y="417732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51" name="object 1851"/>
          <p:cNvSpPr/>
          <p:nvPr/>
        </p:nvSpPr>
        <p:spPr>
          <a:xfrm>
            <a:off x="5985164" y="417732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52" name="object 1852"/>
          <p:cNvSpPr/>
          <p:nvPr/>
        </p:nvSpPr>
        <p:spPr>
          <a:xfrm>
            <a:off x="6421582" y="417732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53" name="object 1853"/>
          <p:cNvSpPr/>
          <p:nvPr/>
        </p:nvSpPr>
        <p:spPr>
          <a:xfrm>
            <a:off x="6729153" y="417732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54" name="object 1854"/>
          <p:cNvSpPr/>
          <p:nvPr/>
        </p:nvSpPr>
        <p:spPr>
          <a:xfrm>
            <a:off x="1886989" y="418136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55" name="object 1855"/>
          <p:cNvSpPr/>
          <p:nvPr/>
        </p:nvSpPr>
        <p:spPr>
          <a:xfrm>
            <a:off x="4717473" y="4181363"/>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856" name="object 1856"/>
          <p:cNvSpPr/>
          <p:nvPr/>
        </p:nvSpPr>
        <p:spPr>
          <a:xfrm>
            <a:off x="5540433" y="418136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57" name="object 1857"/>
          <p:cNvSpPr/>
          <p:nvPr/>
        </p:nvSpPr>
        <p:spPr>
          <a:xfrm>
            <a:off x="5985164" y="418136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58" name="object 1858"/>
          <p:cNvSpPr/>
          <p:nvPr/>
        </p:nvSpPr>
        <p:spPr>
          <a:xfrm>
            <a:off x="6421582" y="41813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59" name="object 1859"/>
          <p:cNvSpPr/>
          <p:nvPr/>
        </p:nvSpPr>
        <p:spPr>
          <a:xfrm>
            <a:off x="6729153" y="41813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60" name="object 1860"/>
          <p:cNvSpPr/>
          <p:nvPr/>
        </p:nvSpPr>
        <p:spPr>
          <a:xfrm>
            <a:off x="1886989" y="418539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61" name="object 1861"/>
          <p:cNvSpPr/>
          <p:nvPr/>
        </p:nvSpPr>
        <p:spPr>
          <a:xfrm>
            <a:off x="4717473" y="4185397"/>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862" name="object 1862"/>
          <p:cNvSpPr/>
          <p:nvPr/>
        </p:nvSpPr>
        <p:spPr>
          <a:xfrm>
            <a:off x="5540433" y="418539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63" name="object 1863"/>
          <p:cNvSpPr/>
          <p:nvPr/>
        </p:nvSpPr>
        <p:spPr>
          <a:xfrm>
            <a:off x="5985164" y="418539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64" name="object 1864"/>
          <p:cNvSpPr/>
          <p:nvPr/>
        </p:nvSpPr>
        <p:spPr>
          <a:xfrm>
            <a:off x="6421582" y="41853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65" name="object 1865"/>
          <p:cNvSpPr/>
          <p:nvPr/>
        </p:nvSpPr>
        <p:spPr>
          <a:xfrm>
            <a:off x="6729153" y="418539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66" name="object 1866"/>
          <p:cNvSpPr/>
          <p:nvPr/>
        </p:nvSpPr>
        <p:spPr>
          <a:xfrm>
            <a:off x="1886989" y="418943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67" name="object 1867"/>
          <p:cNvSpPr/>
          <p:nvPr/>
        </p:nvSpPr>
        <p:spPr>
          <a:xfrm>
            <a:off x="4717473" y="4189430"/>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868" name="object 1868"/>
          <p:cNvSpPr/>
          <p:nvPr/>
        </p:nvSpPr>
        <p:spPr>
          <a:xfrm>
            <a:off x="5540433" y="418943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69" name="object 1869"/>
          <p:cNvSpPr/>
          <p:nvPr/>
        </p:nvSpPr>
        <p:spPr>
          <a:xfrm>
            <a:off x="5985164" y="418943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70" name="object 1870"/>
          <p:cNvSpPr/>
          <p:nvPr/>
        </p:nvSpPr>
        <p:spPr>
          <a:xfrm>
            <a:off x="6421582" y="41894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71" name="object 1871"/>
          <p:cNvSpPr/>
          <p:nvPr/>
        </p:nvSpPr>
        <p:spPr>
          <a:xfrm>
            <a:off x="6729153" y="418943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72" name="object 1872"/>
          <p:cNvSpPr/>
          <p:nvPr/>
        </p:nvSpPr>
        <p:spPr>
          <a:xfrm>
            <a:off x="1886989" y="419346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73" name="object 1873"/>
          <p:cNvSpPr/>
          <p:nvPr/>
        </p:nvSpPr>
        <p:spPr>
          <a:xfrm>
            <a:off x="4717473" y="4193465"/>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874" name="object 1874"/>
          <p:cNvSpPr/>
          <p:nvPr/>
        </p:nvSpPr>
        <p:spPr>
          <a:xfrm>
            <a:off x="5540433" y="419346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75" name="object 1875"/>
          <p:cNvSpPr/>
          <p:nvPr/>
        </p:nvSpPr>
        <p:spPr>
          <a:xfrm>
            <a:off x="5985164" y="419346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76" name="object 1876"/>
          <p:cNvSpPr/>
          <p:nvPr/>
        </p:nvSpPr>
        <p:spPr>
          <a:xfrm>
            <a:off x="6421582" y="419346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77" name="object 1877"/>
          <p:cNvSpPr/>
          <p:nvPr/>
        </p:nvSpPr>
        <p:spPr>
          <a:xfrm>
            <a:off x="6729153" y="419346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78" name="object 1878"/>
          <p:cNvSpPr/>
          <p:nvPr/>
        </p:nvSpPr>
        <p:spPr>
          <a:xfrm>
            <a:off x="1886989" y="419749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79" name="object 1879"/>
          <p:cNvSpPr/>
          <p:nvPr/>
        </p:nvSpPr>
        <p:spPr>
          <a:xfrm>
            <a:off x="4717473" y="4197499"/>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880" name="object 1880"/>
          <p:cNvSpPr/>
          <p:nvPr/>
        </p:nvSpPr>
        <p:spPr>
          <a:xfrm>
            <a:off x="5540433" y="419749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81" name="object 1881"/>
          <p:cNvSpPr/>
          <p:nvPr/>
        </p:nvSpPr>
        <p:spPr>
          <a:xfrm>
            <a:off x="5985164" y="419749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82" name="object 1882"/>
          <p:cNvSpPr/>
          <p:nvPr/>
        </p:nvSpPr>
        <p:spPr>
          <a:xfrm>
            <a:off x="6421582" y="41974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83" name="object 1883"/>
          <p:cNvSpPr/>
          <p:nvPr/>
        </p:nvSpPr>
        <p:spPr>
          <a:xfrm>
            <a:off x="6729153" y="419749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84" name="object 1884"/>
          <p:cNvSpPr/>
          <p:nvPr/>
        </p:nvSpPr>
        <p:spPr>
          <a:xfrm>
            <a:off x="1886989" y="420153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85" name="object 1885"/>
          <p:cNvSpPr/>
          <p:nvPr/>
        </p:nvSpPr>
        <p:spPr>
          <a:xfrm>
            <a:off x="4717473" y="4201534"/>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886" name="object 1886"/>
          <p:cNvSpPr/>
          <p:nvPr/>
        </p:nvSpPr>
        <p:spPr>
          <a:xfrm>
            <a:off x="5540433" y="420153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87" name="object 1887"/>
          <p:cNvSpPr/>
          <p:nvPr/>
        </p:nvSpPr>
        <p:spPr>
          <a:xfrm>
            <a:off x="5985164" y="420153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88" name="object 1888"/>
          <p:cNvSpPr/>
          <p:nvPr/>
        </p:nvSpPr>
        <p:spPr>
          <a:xfrm>
            <a:off x="6421582" y="42015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89" name="object 1889"/>
          <p:cNvSpPr/>
          <p:nvPr/>
        </p:nvSpPr>
        <p:spPr>
          <a:xfrm>
            <a:off x="6729153" y="420153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90" name="object 1890"/>
          <p:cNvSpPr/>
          <p:nvPr/>
        </p:nvSpPr>
        <p:spPr>
          <a:xfrm>
            <a:off x="1886989" y="420556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91" name="object 1891"/>
          <p:cNvSpPr/>
          <p:nvPr/>
        </p:nvSpPr>
        <p:spPr>
          <a:xfrm>
            <a:off x="4717473" y="4205567"/>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892" name="object 1892"/>
          <p:cNvSpPr/>
          <p:nvPr/>
        </p:nvSpPr>
        <p:spPr>
          <a:xfrm>
            <a:off x="5540433" y="420556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93" name="object 1893"/>
          <p:cNvSpPr/>
          <p:nvPr/>
        </p:nvSpPr>
        <p:spPr>
          <a:xfrm>
            <a:off x="5985164" y="420556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894" name="object 1894"/>
          <p:cNvSpPr/>
          <p:nvPr/>
        </p:nvSpPr>
        <p:spPr>
          <a:xfrm>
            <a:off x="6421582" y="420556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895" name="object 1895"/>
          <p:cNvSpPr/>
          <p:nvPr/>
        </p:nvSpPr>
        <p:spPr>
          <a:xfrm>
            <a:off x="6729153" y="420556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896" name="object 1896"/>
          <p:cNvSpPr/>
          <p:nvPr/>
        </p:nvSpPr>
        <p:spPr>
          <a:xfrm>
            <a:off x="1886989" y="420960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897" name="object 1897"/>
          <p:cNvSpPr/>
          <p:nvPr/>
        </p:nvSpPr>
        <p:spPr>
          <a:xfrm>
            <a:off x="4717473" y="4209602"/>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898" name="object 1898"/>
          <p:cNvSpPr/>
          <p:nvPr/>
        </p:nvSpPr>
        <p:spPr>
          <a:xfrm>
            <a:off x="5540433" y="420960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899" name="object 1899"/>
          <p:cNvSpPr/>
          <p:nvPr/>
        </p:nvSpPr>
        <p:spPr>
          <a:xfrm>
            <a:off x="5985164" y="420960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00" name="object 1900"/>
          <p:cNvSpPr/>
          <p:nvPr/>
        </p:nvSpPr>
        <p:spPr>
          <a:xfrm>
            <a:off x="6421582" y="420960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01" name="object 1901"/>
          <p:cNvSpPr/>
          <p:nvPr/>
        </p:nvSpPr>
        <p:spPr>
          <a:xfrm>
            <a:off x="6729153" y="420960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02" name="object 1902"/>
          <p:cNvSpPr/>
          <p:nvPr/>
        </p:nvSpPr>
        <p:spPr>
          <a:xfrm>
            <a:off x="1886989" y="421363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03" name="object 1903"/>
          <p:cNvSpPr/>
          <p:nvPr/>
        </p:nvSpPr>
        <p:spPr>
          <a:xfrm>
            <a:off x="4717473" y="4213635"/>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904" name="object 1904"/>
          <p:cNvSpPr/>
          <p:nvPr/>
        </p:nvSpPr>
        <p:spPr>
          <a:xfrm>
            <a:off x="5540433" y="421363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05" name="object 1905"/>
          <p:cNvSpPr/>
          <p:nvPr/>
        </p:nvSpPr>
        <p:spPr>
          <a:xfrm>
            <a:off x="5985164" y="421363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06" name="object 1906"/>
          <p:cNvSpPr/>
          <p:nvPr/>
        </p:nvSpPr>
        <p:spPr>
          <a:xfrm>
            <a:off x="6421582" y="421363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07" name="object 1907"/>
          <p:cNvSpPr/>
          <p:nvPr/>
        </p:nvSpPr>
        <p:spPr>
          <a:xfrm>
            <a:off x="6729153" y="421363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08" name="object 1908"/>
          <p:cNvSpPr/>
          <p:nvPr/>
        </p:nvSpPr>
        <p:spPr>
          <a:xfrm>
            <a:off x="1886989" y="421767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09" name="object 1909"/>
          <p:cNvSpPr/>
          <p:nvPr/>
        </p:nvSpPr>
        <p:spPr>
          <a:xfrm>
            <a:off x="4717473" y="4217670"/>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910" name="object 1910"/>
          <p:cNvSpPr/>
          <p:nvPr/>
        </p:nvSpPr>
        <p:spPr>
          <a:xfrm>
            <a:off x="5540433" y="421767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11" name="object 1911"/>
          <p:cNvSpPr/>
          <p:nvPr/>
        </p:nvSpPr>
        <p:spPr>
          <a:xfrm>
            <a:off x="5985164" y="421767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12" name="object 1912"/>
          <p:cNvSpPr/>
          <p:nvPr/>
        </p:nvSpPr>
        <p:spPr>
          <a:xfrm>
            <a:off x="6421582" y="421767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13" name="object 1913"/>
          <p:cNvSpPr/>
          <p:nvPr/>
        </p:nvSpPr>
        <p:spPr>
          <a:xfrm>
            <a:off x="6729153" y="421767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14" name="object 1914"/>
          <p:cNvSpPr/>
          <p:nvPr/>
        </p:nvSpPr>
        <p:spPr>
          <a:xfrm>
            <a:off x="1886989" y="422170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15" name="object 1915"/>
          <p:cNvSpPr/>
          <p:nvPr/>
        </p:nvSpPr>
        <p:spPr>
          <a:xfrm>
            <a:off x="4717473" y="4221703"/>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916" name="object 1916"/>
          <p:cNvSpPr/>
          <p:nvPr/>
        </p:nvSpPr>
        <p:spPr>
          <a:xfrm>
            <a:off x="5540433" y="422170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17" name="object 1917"/>
          <p:cNvSpPr/>
          <p:nvPr/>
        </p:nvSpPr>
        <p:spPr>
          <a:xfrm>
            <a:off x="5985164" y="422170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18" name="object 1918"/>
          <p:cNvSpPr/>
          <p:nvPr/>
        </p:nvSpPr>
        <p:spPr>
          <a:xfrm>
            <a:off x="6421582" y="42217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19" name="object 1919"/>
          <p:cNvSpPr/>
          <p:nvPr/>
        </p:nvSpPr>
        <p:spPr>
          <a:xfrm>
            <a:off x="6729153" y="422170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20" name="object 1920"/>
          <p:cNvSpPr/>
          <p:nvPr/>
        </p:nvSpPr>
        <p:spPr>
          <a:xfrm>
            <a:off x="1886989" y="422573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21" name="object 1921"/>
          <p:cNvSpPr/>
          <p:nvPr/>
        </p:nvSpPr>
        <p:spPr>
          <a:xfrm>
            <a:off x="4717473" y="4225738"/>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1922" name="object 1922"/>
          <p:cNvSpPr/>
          <p:nvPr/>
        </p:nvSpPr>
        <p:spPr>
          <a:xfrm>
            <a:off x="5540433" y="422573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23" name="object 1923"/>
          <p:cNvSpPr/>
          <p:nvPr/>
        </p:nvSpPr>
        <p:spPr>
          <a:xfrm>
            <a:off x="5985164" y="422573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24" name="object 1924"/>
          <p:cNvSpPr/>
          <p:nvPr/>
        </p:nvSpPr>
        <p:spPr>
          <a:xfrm>
            <a:off x="6421582" y="422573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25" name="object 1925"/>
          <p:cNvSpPr/>
          <p:nvPr/>
        </p:nvSpPr>
        <p:spPr>
          <a:xfrm>
            <a:off x="6729153" y="422573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26" name="object 1926"/>
          <p:cNvSpPr/>
          <p:nvPr/>
        </p:nvSpPr>
        <p:spPr>
          <a:xfrm>
            <a:off x="1886989" y="422977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27" name="object 1927"/>
          <p:cNvSpPr/>
          <p:nvPr/>
        </p:nvSpPr>
        <p:spPr>
          <a:xfrm>
            <a:off x="5540433" y="422977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28" name="object 1928"/>
          <p:cNvSpPr/>
          <p:nvPr/>
        </p:nvSpPr>
        <p:spPr>
          <a:xfrm>
            <a:off x="5985164" y="422977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29" name="object 1929"/>
          <p:cNvSpPr/>
          <p:nvPr/>
        </p:nvSpPr>
        <p:spPr>
          <a:xfrm>
            <a:off x="6421582" y="42297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30" name="object 1930"/>
          <p:cNvSpPr/>
          <p:nvPr/>
        </p:nvSpPr>
        <p:spPr>
          <a:xfrm>
            <a:off x="6729153" y="422977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31" name="object 1931"/>
          <p:cNvSpPr/>
          <p:nvPr/>
        </p:nvSpPr>
        <p:spPr>
          <a:xfrm>
            <a:off x="1886989" y="423380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32" name="object 1932"/>
          <p:cNvSpPr/>
          <p:nvPr/>
        </p:nvSpPr>
        <p:spPr>
          <a:xfrm>
            <a:off x="5540433" y="423380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33" name="object 1933"/>
          <p:cNvSpPr/>
          <p:nvPr/>
        </p:nvSpPr>
        <p:spPr>
          <a:xfrm>
            <a:off x="5985164" y="423380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34" name="object 1934"/>
          <p:cNvSpPr/>
          <p:nvPr/>
        </p:nvSpPr>
        <p:spPr>
          <a:xfrm>
            <a:off x="6421582" y="42338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35" name="object 1935"/>
          <p:cNvSpPr/>
          <p:nvPr/>
        </p:nvSpPr>
        <p:spPr>
          <a:xfrm>
            <a:off x="6729153" y="423380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36" name="object 1936"/>
          <p:cNvSpPr/>
          <p:nvPr/>
        </p:nvSpPr>
        <p:spPr>
          <a:xfrm>
            <a:off x="1886989" y="423784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37" name="object 1937"/>
          <p:cNvSpPr/>
          <p:nvPr/>
        </p:nvSpPr>
        <p:spPr>
          <a:xfrm>
            <a:off x="5540433" y="423784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38" name="object 1938"/>
          <p:cNvSpPr/>
          <p:nvPr/>
        </p:nvSpPr>
        <p:spPr>
          <a:xfrm>
            <a:off x="5985164" y="423784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39" name="object 1939"/>
          <p:cNvSpPr/>
          <p:nvPr/>
        </p:nvSpPr>
        <p:spPr>
          <a:xfrm>
            <a:off x="6421582" y="423784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40" name="object 1940"/>
          <p:cNvSpPr/>
          <p:nvPr/>
        </p:nvSpPr>
        <p:spPr>
          <a:xfrm>
            <a:off x="6729153" y="423784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41" name="object 1941"/>
          <p:cNvSpPr/>
          <p:nvPr/>
        </p:nvSpPr>
        <p:spPr>
          <a:xfrm>
            <a:off x="1886989" y="424187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42" name="object 1942"/>
          <p:cNvSpPr/>
          <p:nvPr/>
        </p:nvSpPr>
        <p:spPr>
          <a:xfrm>
            <a:off x="5540433" y="424187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43" name="object 1943"/>
          <p:cNvSpPr/>
          <p:nvPr/>
        </p:nvSpPr>
        <p:spPr>
          <a:xfrm>
            <a:off x="5985164" y="424187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44" name="object 1944"/>
          <p:cNvSpPr/>
          <p:nvPr/>
        </p:nvSpPr>
        <p:spPr>
          <a:xfrm>
            <a:off x="6878781" y="4227754"/>
            <a:ext cx="290945" cy="24205"/>
          </a:xfrm>
          <a:prstGeom prst="rect">
            <a:avLst/>
          </a:prstGeom>
          <a:blipFill>
            <a:blip r:embed="rId170" cstate="print"/>
            <a:stretch>
              <a:fillRect/>
            </a:stretch>
          </a:blipFill>
        </p:spPr>
        <p:txBody>
          <a:bodyPr wrap="square" lIns="0" tIns="0" rIns="0" bIns="0" rtlCol="0"/>
          <a:lstStyle/>
          <a:p>
            <a:endParaRPr/>
          </a:p>
        </p:txBody>
      </p:sp>
      <p:sp>
        <p:nvSpPr>
          <p:cNvPr id="1945" name="object 1945"/>
          <p:cNvSpPr/>
          <p:nvPr/>
        </p:nvSpPr>
        <p:spPr>
          <a:xfrm>
            <a:off x="6421582" y="424187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46" name="object 1946"/>
          <p:cNvSpPr/>
          <p:nvPr/>
        </p:nvSpPr>
        <p:spPr>
          <a:xfrm>
            <a:off x="6729153" y="424187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47" name="object 1947"/>
          <p:cNvSpPr/>
          <p:nvPr/>
        </p:nvSpPr>
        <p:spPr>
          <a:xfrm>
            <a:off x="1616825" y="4227754"/>
            <a:ext cx="124690" cy="28239"/>
          </a:xfrm>
          <a:prstGeom prst="rect">
            <a:avLst/>
          </a:prstGeom>
          <a:blipFill>
            <a:blip r:embed="rId171" cstate="print"/>
            <a:stretch>
              <a:fillRect/>
            </a:stretch>
          </a:blipFill>
        </p:spPr>
        <p:txBody>
          <a:bodyPr wrap="square" lIns="0" tIns="0" rIns="0" bIns="0" rtlCol="0"/>
          <a:lstStyle/>
          <a:p>
            <a:endParaRPr/>
          </a:p>
        </p:txBody>
      </p:sp>
      <p:sp>
        <p:nvSpPr>
          <p:cNvPr id="1948" name="object 1948"/>
          <p:cNvSpPr/>
          <p:nvPr/>
        </p:nvSpPr>
        <p:spPr>
          <a:xfrm>
            <a:off x="1886989" y="424590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49" name="object 1949"/>
          <p:cNvSpPr/>
          <p:nvPr/>
        </p:nvSpPr>
        <p:spPr>
          <a:xfrm>
            <a:off x="5540433" y="424590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50" name="object 1950"/>
          <p:cNvSpPr/>
          <p:nvPr/>
        </p:nvSpPr>
        <p:spPr>
          <a:xfrm>
            <a:off x="5985164" y="424590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51" name="object 1951"/>
          <p:cNvSpPr/>
          <p:nvPr/>
        </p:nvSpPr>
        <p:spPr>
          <a:xfrm>
            <a:off x="6421582" y="424590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52" name="object 1952"/>
          <p:cNvSpPr/>
          <p:nvPr/>
        </p:nvSpPr>
        <p:spPr>
          <a:xfrm>
            <a:off x="6729153" y="424590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53" name="object 1953"/>
          <p:cNvSpPr/>
          <p:nvPr/>
        </p:nvSpPr>
        <p:spPr>
          <a:xfrm>
            <a:off x="1886989" y="424994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54" name="object 1954"/>
          <p:cNvSpPr/>
          <p:nvPr/>
        </p:nvSpPr>
        <p:spPr>
          <a:xfrm>
            <a:off x="5540433" y="424994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55" name="object 1955"/>
          <p:cNvSpPr/>
          <p:nvPr/>
        </p:nvSpPr>
        <p:spPr>
          <a:xfrm>
            <a:off x="5985164" y="424994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56" name="object 1956"/>
          <p:cNvSpPr/>
          <p:nvPr/>
        </p:nvSpPr>
        <p:spPr>
          <a:xfrm>
            <a:off x="6421582" y="424994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57" name="object 1957"/>
          <p:cNvSpPr/>
          <p:nvPr/>
        </p:nvSpPr>
        <p:spPr>
          <a:xfrm>
            <a:off x="6729153" y="424994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58" name="object 1958"/>
          <p:cNvSpPr/>
          <p:nvPr/>
        </p:nvSpPr>
        <p:spPr>
          <a:xfrm>
            <a:off x="1886989" y="425397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59" name="object 1959"/>
          <p:cNvSpPr/>
          <p:nvPr/>
        </p:nvSpPr>
        <p:spPr>
          <a:xfrm>
            <a:off x="5540433" y="425397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60" name="object 1960"/>
          <p:cNvSpPr/>
          <p:nvPr/>
        </p:nvSpPr>
        <p:spPr>
          <a:xfrm>
            <a:off x="5985164" y="425397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61" name="object 1961"/>
          <p:cNvSpPr/>
          <p:nvPr/>
        </p:nvSpPr>
        <p:spPr>
          <a:xfrm>
            <a:off x="6421582" y="425397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62" name="object 1962"/>
          <p:cNvSpPr/>
          <p:nvPr/>
        </p:nvSpPr>
        <p:spPr>
          <a:xfrm>
            <a:off x="6729153" y="425397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63" name="object 1963"/>
          <p:cNvSpPr/>
          <p:nvPr/>
        </p:nvSpPr>
        <p:spPr>
          <a:xfrm>
            <a:off x="1886989" y="425801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64" name="object 1964"/>
          <p:cNvSpPr/>
          <p:nvPr/>
        </p:nvSpPr>
        <p:spPr>
          <a:xfrm>
            <a:off x="5540433" y="425801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65" name="object 1965"/>
          <p:cNvSpPr/>
          <p:nvPr/>
        </p:nvSpPr>
        <p:spPr>
          <a:xfrm>
            <a:off x="5985164" y="425801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66" name="object 1966"/>
          <p:cNvSpPr/>
          <p:nvPr/>
        </p:nvSpPr>
        <p:spPr>
          <a:xfrm>
            <a:off x="6421582" y="425801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67" name="object 1967"/>
          <p:cNvSpPr/>
          <p:nvPr/>
        </p:nvSpPr>
        <p:spPr>
          <a:xfrm>
            <a:off x="6729153" y="42580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68" name="object 1968"/>
          <p:cNvSpPr/>
          <p:nvPr/>
        </p:nvSpPr>
        <p:spPr>
          <a:xfrm>
            <a:off x="1612668" y="4255993"/>
            <a:ext cx="133004" cy="8068"/>
          </a:xfrm>
          <a:prstGeom prst="rect">
            <a:avLst/>
          </a:prstGeom>
          <a:blipFill>
            <a:blip r:embed="rId172" cstate="print"/>
            <a:stretch>
              <a:fillRect/>
            </a:stretch>
          </a:blipFill>
        </p:spPr>
        <p:txBody>
          <a:bodyPr wrap="square" lIns="0" tIns="0" rIns="0" bIns="0" rtlCol="0"/>
          <a:lstStyle/>
          <a:p>
            <a:endParaRPr/>
          </a:p>
        </p:txBody>
      </p:sp>
      <p:sp>
        <p:nvSpPr>
          <p:cNvPr id="1969" name="object 1969"/>
          <p:cNvSpPr/>
          <p:nvPr/>
        </p:nvSpPr>
        <p:spPr>
          <a:xfrm>
            <a:off x="1886989" y="426204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70" name="object 1970"/>
          <p:cNvSpPr/>
          <p:nvPr/>
        </p:nvSpPr>
        <p:spPr>
          <a:xfrm>
            <a:off x="5540433" y="426204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71" name="object 1971"/>
          <p:cNvSpPr/>
          <p:nvPr/>
        </p:nvSpPr>
        <p:spPr>
          <a:xfrm>
            <a:off x="5985164" y="426204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72" name="object 1972"/>
          <p:cNvSpPr/>
          <p:nvPr/>
        </p:nvSpPr>
        <p:spPr>
          <a:xfrm>
            <a:off x="6421582" y="42620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73" name="object 1973"/>
          <p:cNvSpPr/>
          <p:nvPr/>
        </p:nvSpPr>
        <p:spPr>
          <a:xfrm>
            <a:off x="6729153" y="426204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74" name="object 1974"/>
          <p:cNvSpPr/>
          <p:nvPr/>
        </p:nvSpPr>
        <p:spPr>
          <a:xfrm>
            <a:off x="6907877" y="4247925"/>
            <a:ext cx="266007" cy="28239"/>
          </a:xfrm>
          <a:prstGeom prst="rect">
            <a:avLst/>
          </a:prstGeom>
          <a:blipFill>
            <a:blip r:embed="rId173" cstate="print"/>
            <a:stretch>
              <a:fillRect/>
            </a:stretch>
          </a:blipFill>
        </p:spPr>
        <p:txBody>
          <a:bodyPr wrap="square" lIns="0" tIns="0" rIns="0" bIns="0" rtlCol="0"/>
          <a:lstStyle/>
          <a:p>
            <a:endParaRPr/>
          </a:p>
        </p:txBody>
      </p:sp>
      <p:sp>
        <p:nvSpPr>
          <p:cNvPr id="1975" name="object 1975"/>
          <p:cNvSpPr/>
          <p:nvPr/>
        </p:nvSpPr>
        <p:spPr>
          <a:xfrm>
            <a:off x="1886989" y="426607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76" name="object 1976"/>
          <p:cNvSpPr/>
          <p:nvPr/>
        </p:nvSpPr>
        <p:spPr>
          <a:xfrm>
            <a:off x="5540433" y="426607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77" name="object 1977"/>
          <p:cNvSpPr/>
          <p:nvPr/>
        </p:nvSpPr>
        <p:spPr>
          <a:xfrm>
            <a:off x="5985164" y="426607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78" name="object 1978"/>
          <p:cNvSpPr/>
          <p:nvPr/>
        </p:nvSpPr>
        <p:spPr>
          <a:xfrm>
            <a:off x="6421582" y="42660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79" name="object 1979"/>
          <p:cNvSpPr/>
          <p:nvPr/>
        </p:nvSpPr>
        <p:spPr>
          <a:xfrm>
            <a:off x="6729153" y="426607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80" name="object 1980"/>
          <p:cNvSpPr/>
          <p:nvPr/>
        </p:nvSpPr>
        <p:spPr>
          <a:xfrm>
            <a:off x="1604357" y="4264062"/>
            <a:ext cx="141315" cy="12102"/>
          </a:xfrm>
          <a:prstGeom prst="rect">
            <a:avLst/>
          </a:prstGeom>
          <a:blipFill>
            <a:blip r:embed="rId174" cstate="print"/>
            <a:stretch>
              <a:fillRect/>
            </a:stretch>
          </a:blipFill>
        </p:spPr>
        <p:txBody>
          <a:bodyPr wrap="square" lIns="0" tIns="0" rIns="0" bIns="0" rtlCol="0"/>
          <a:lstStyle/>
          <a:p>
            <a:endParaRPr/>
          </a:p>
        </p:txBody>
      </p:sp>
      <p:sp>
        <p:nvSpPr>
          <p:cNvPr id="1981" name="object 1981"/>
          <p:cNvSpPr/>
          <p:nvPr/>
        </p:nvSpPr>
        <p:spPr>
          <a:xfrm>
            <a:off x="1886989" y="427011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82" name="object 1982"/>
          <p:cNvSpPr/>
          <p:nvPr/>
        </p:nvSpPr>
        <p:spPr>
          <a:xfrm>
            <a:off x="5540433" y="427011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83" name="object 1983"/>
          <p:cNvSpPr/>
          <p:nvPr/>
        </p:nvSpPr>
        <p:spPr>
          <a:xfrm>
            <a:off x="5985164" y="427011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84" name="object 1984"/>
          <p:cNvSpPr/>
          <p:nvPr/>
        </p:nvSpPr>
        <p:spPr>
          <a:xfrm>
            <a:off x="6421582" y="427011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85" name="object 1985"/>
          <p:cNvSpPr/>
          <p:nvPr/>
        </p:nvSpPr>
        <p:spPr>
          <a:xfrm>
            <a:off x="6729153" y="427011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86" name="object 1986"/>
          <p:cNvSpPr/>
          <p:nvPr/>
        </p:nvSpPr>
        <p:spPr>
          <a:xfrm>
            <a:off x="1886989" y="427414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87" name="object 1987"/>
          <p:cNvSpPr/>
          <p:nvPr/>
        </p:nvSpPr>
        <p:spPr>
          <a:xfrm>
            <a:off x="5099858" y="42741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1988" name="object 1988"/>
          <p:cNvSpPr/>
          <p:nvPr/>
        </p:nvSpPr>
        <p:spPr>
          <a:xfrm>
            <a:off x="5540433" y="427414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1989" name="object 1989"/>
          <p:cNvSpPr/>
          <p:nvPr/>
        </p:nvSpPr>
        <p:spPr>
          <a:xfrm>
            <a:off x="5985164" y="427414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1990" name="object 1990"/>
          <p:cNvSpPr/>
          <p:nvPr/>
        </p:nvSpPr>
        <p:spPr>
          <a:xfrm>
            <a:off x="6421582" y="42741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grpSp>
        <p:nvGrpSpPr>
          <p:cNvPr id="3572" name="object 1991"/>
          <p:cNvGrpSpPr/>
          <p:nvPr/>
        </p:nvGrpSpPr>
        <p:grpSpPr>
          <a:xfrm>
            <a:off x="1841268" y="4272130"/>
            <a:ext cx="4937991" cy="12326"/>
            <a:chOff x="2025395" y="4841747"/>
            <a:chExt cx="5431790" cy="13970"/>
          </a:xfrm>
        </p:grpSpPr>
        <p:sp>
          <p:nvSpPr>
            <p:cNvPr id="1992" name="object 1992"/>
            <p:cNvSpPr/>
            <p:nvPr/>
          </p:nvSpPr>
          <p:spPr>
            <a:xfrm>
              <a:off x="7402067" y="4844033"/>
              <a:ext cx="5080"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1993" name="object 1993"/>
            <p:cNvSpPr/>
            <p:nvPr/>
          </p:nvSpPr>
          <p:spPr>
            <a:xfrm>
              <a:off x="2025395" y="4846319"/>
              <a:ext cx="5431535" cy="4572"/>
            </a:xfrm>
            <a:prstGeom prst="rect">
              <a:avLst/>
            </a:prstGeom>
            <a:blipFill>
              <a:blip r:embed="rId175" cstate="print"/>
              <a:stretch>
                <a:fillRect/>
              </a:stretch>
            </a:blipFill>
          </p:spPr>
          <p:txBody>
            <a:bodyPr wrap="square" lIns="0" tIns="0" rIns="0" bIns="0" rtlCol="0"/>
            <a:lstStyle/>
            <a:p>
              <a:endParaRPr/>
            </a:p>
          </p:txBody>
        </p:sp>
        <p:sp>
          <p:nvSpPr>
            <p:cNvPr id="1994" name="object 1994"/>
            <p:cNvSpPr/>
            <p:nvPr/>
          </p:nvSpPr>
          <p:spPr>
            <a:xfrm>
              <a:off x="2075687" y="4853177"/>
              <a:ext cx="5080"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95" name="object 1995"/>
            <p:cNvSpPr/>
            <p:nvPr/>
          </p:nvSpPr>
          <p:spPr>
            <a:xfrm>
              <a:off x="5609843" y="4853177"/>
              <a:ext cx="1645920" cy="0"/>
            </a:xfrm>
            <a:custGeom>
              <a:avLst/>
              <a:gdLst/>
              <a:ahLst/>
              <a:cxnLst/>
              <a:rect l="l" t="t" r="r" b="b"/>
              <a:pathLst>
                <a:path w="1645920">
                  <a:moveTo>
                    <a:pt x="0" y="0"/>
                  </a:moveTo>
                  <a:lnTo>
                    <a:pt x="192023" y="0"/>
                  </a:lnTo>
                </a:path>
                <a:path w="1645920">
                  <a:moveTo>
                    <a:pt x="484632" y="0"/>
                  </a:moveTo>
                  <a:lnTo>
                    <a:pt x="681227" y="0"/>
                  </a:lnTo>
                </a:path>
                <a:path w="1645920">
                  <a:moveTo>
                    <a:pt x="973836" y="0"/>
                  </a:moveTo>
                  <a:lnTo>
                    <a:pt x="1161288" y="0"/>
                  </a:lnTo>
                </a:path>
                <a:path w="1645920">
                  <a:moveTo>
                    <a:pt x="1453895" y="0"/>
                  </a:moveTo>
                  <a:lnTo>
                    <a:pt x="1645919" y="0"/>
                  </a:lnTo>
                </a:path>
              </a:pathLst>
            </a:custGeom>
            <a:ln w="4572">
              <a:solidFill>
                <a:srgbClr val="EC7C30"/>
              </a:solidFill>
            </a:ln>
          </p:spPr>
          <p:txBody>
            <a:bodyPr wrap="square" lIns="0" tIns="0" rIns="0" bIns="0" rtlCol="0"/>
            <a:lstStyle/>
            <a:p>
              <a:endParaRPr/>
            </a:p>
          </p:txBody>
        </p:sp>
        <p:sp>
          <p:nvSpPr>
            <p:cNvPr id="1996" name="object 1996"/>
            <p:cNvSpPr/>
            <p:nvPr/>
          </p:nvSpPr>
          <p:spPr>
            <a:xfrm>
              <a:off x="7402067" y="4853177"/>
              <a:ext cx="5080"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grpSp>
      <p:sp>
        <p:nvSpPr>
          <p:cNvPr id="1997" name="object 1997"/>
          <p:cNvSpPr/>
          <p:nvPr/>
        </p:nvSpPr>
        <p:spPr>
          <a:xfrm>
            <a:off x="1600200" y="4272130"/>
            <a:ext cx="145472" cy="20171"/>
          </a:xfrm>
          <a:prstGeom prst="rect">
            <a:avLst/>
          </a:prstGeom>
          <a:blipFill>
            <a:blip r:embed="rId176" cstate="print"/>
            <a:stretch>
              <a:fillRect/>
            </a:stretch>
          </a:blipFill>
        </p:spPr>
        <p:txBody>
          <a:bodyPr wrap="square" lIns="0" tIns="0" rIns="0" bIns="0" rtlCol="0"/>
          <a:lstStyle/>
          <a:p>
            <a:endParaRPr/>
          </a:p>
        </p:txBody>
      </p:sp>
      <p:sp>
        <p:nvSpPr>
          <p:cNvPr id="1998" name="object 1998"/>
          <p:cNvSpPr/>
          <p:nvPr/>
        </p:nvSpPr>
        <p:spPr>
          <a:xfrm>
            <a:off x="1886989" y="428625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1999" name="object 1999"/>
          <p:cNvSpPr/>
          <p:nvPr/>
        </p:nvSpPr>
        <p:spPr>
          <a:xfrm>
            <a:off x="5099858" y="42862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00" name="object 2000"/>
          <p:cNvSpPr/>
          <p:nvPr/>
        </p:nvSpPr>
        <p:spPr>
          <a:xfrm>
            <a:off x="5540433" y="428625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01" name="object 2001"/>
          <p:cNvSpPr/>
          <p:nvPr/>
        </p:nvSpPr>
        <p:spPr>
          <a:xfrm>
            <a:off x="5985164" y="428625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02" name="object 2002"/>
          <p:cNvSpPr/>
          <p:nvPr/>
        </p:nvSpPr>
        <p:spPr>
          <a:xfrm>
            <a:off x="6421582" y="42862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03" name="object 2003"/>
          <p:cNvSpPr/>
          <p:nvPr/>
        </p:nvSpPr>
        <p:spPr>
          <a:xfrm>
            <a:off x="6729153" y="428625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04" name="object 2004"/>
          <p:cNvSpPr/>
          <p:nvPr/>
        </p:nvSpPr>
        <p:spPr>
          <a:xfrm>
            <a:off x="4210395" y="4280198"/>
            <a:ext cx="124691" cy="20171"/>
          </a:xfrm>
          <a:prstGeom prst="rect">
            <a:avLst/>
          </a:prstGeom>
          <a:blipFill>
            <a:blip r:embed="rId177" cstate="print"/>
            <a:stretch>
              <a:fillRect/>
            </a:stretch>
          </a:blipFill>
        </p:spPr>
        <p:txBody>
          <a:bodyPr wrap="square" lIns="0" tIns="0" rIns="0" bIns="0" rtlCol="0"/>
          <a:lstStyle/>
          <a:p>
            <a:endParaRPr/>
          </a:p>
        </p:txBody>
      </p:sp>
      <p:sp>
        <p:nvSpPr>
          <p:cNvPr id="2005" name="object 2005"/>
          <p:cNvSpPr/>
          <p:nvPr/>
        </p:nvSpPr>
        <p:spPr>
          <a:xfrm>
            <a:off x="1886989" y="42902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06" name="object 2006"/>
          <p:cNvSpPr/>
          <p:nvPr/>
        </p:nvSpPr>
        <p:spPr>
          <a:xfrm>
            <a:off x="5099858" y="42902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07" name="object 2007"/>
          <p:cNvSpPr/>
          <p:nvPr/>
        </p:nvSpPr>
        <p:spPr>
          <a:xfrm>
            <a:off x="6882938" y="4272130"/>
            <a:ext cx="290945" cy="32273"/>
          </a:xfrm>
          <a:prstGeom prst="rect">
            <a:avLst/>
          </a:prstGeom>
          <a:blipFill>
            <a:blip r:embed="rId178" cstate="print"/>
            <a:stretch>
              <a:fillRect/>
            </a:stretch>
          </a:blipFill>
        </p:spPr>
        <p:txBody>
          <a:bodyPr wrap="square" lIns="0" tIns="0" rIns="0" bIns="0" rtlCol="0"/>
          <a:lstStyle/>
          <a:p>
            <a:endParaRPr/>
          </a:p>
        </p:txBody>
      </p:sp>
      <p:sp>
        <p:nvSpPr>
          <p:cNvPr id="2008" name="object 2008"/>
          <p:cNvSpPr/>
          <p:nvPr/>
        </p:nvSpPr>
        <p:spPr>
          <a:xfrm>
            <a:off x="5540433" y="429028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09" name="object 2009"/>
          <p:cNvSpPr/>
          <p:nvPr/>
        </p:nvSpPr>
        <p:spPr>
          <a:xfrm>
            <a:off x="5985164" y="429028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10" name="object 2010"/>
          <p:cNvSpPr/>
          <p:nvPr/>
        </p:nvSpPr>
        <p:spPr>
          <a:xfrm>
            <a:off x="6421582" y="42902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11" name="object 2011"/>
          <p:cNvSpPr/>
          <p:nvPr/>
        </p:nvSpPr>
        <p:spPr>
          <a:xfrm>
            <a:off x="6729153" y="42902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12" name="object 2012"/>
          <p:cNvSpPr/>
          <p:nvPr/>
        </p:nvSpPr>
        <p:spPr>
          <a:xfrm>
            <a:off x="1886989" y="429431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13" name="object 2013"/>
          <p:cNvSpPr/>
          <p:nvPr/>
        </p:nvSpPr>
        <p:spPr>
          <a:xfrm>
            <a:off x="5099858" y="42943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14" name="object 2014"/>
          <p:cNvSpPr/>
          <p:nvPr/>
        </p:nvSpPr>
        <p:spPr>
          <a:xfrm>
            <a:off x="5540433" y="429431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15" name="object 2015"/>
          <p:cNvSpPr/>
          <p:nvPr/>
        </p:nvSpPr>
        <p:spPr>
          <a:xfrm>
            <a:off x="5985164" y="429431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16" name="object 2016"/>
          <p:cNvSpPr/>
          <p:nvPr/>
        </p:nvSpPr>
        <p:spPr>
          <a:xfrm>
            <a:off x="6421582" y="42943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17" name="object 2017"/>
          <p:cNvSpPr/>
          <p:nvPr/>
        </p:nvSpPr>
        <p:spPr>
          <a:xfrm>
            <a:off x="6729153" y="429431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18" name="object 2018"/>
          <p:cNvSpPr/>
          <p:nvPr/>
        </p:nvSpPr>
        <p:spPr>
          <a:xfrm>
            <a:off x="1886989" y="42983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19" name="object 2019"/>
          <p:cNvSpPr/>
          <p:nvPr/>
        </p:nvSpPr>
        <p:spPr>
          <a:xfrm>
            <a:off x="5099858" y="42983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20" name="object 2020"/>
          <p:cNvSpPr/>
          <p:nvPr/>
        </p:nvSpPr>
        <p:spPr>
          <a:xfrm>
            <a:off x="5540433" y="429835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21" name="object 2021"/>
          <p:cNvSpPr/>
          <p:nvPr/>
        </p:nvSpPr>
        <p:spPr>
          <a:xfrm>
            <a:off x="5985164" y="429835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22" name="object 2022"/>
          <p:cNvSpPr/>
          <p:nvPr/>
        </p:nvSpPr>
        <p:spPr>
          <a:xfrm>
            <a:off x="6421582" y="42983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23" name="object 2023"/>
          <p:cNvSpPr/>
          <p:nvPr/>
        </p:nvSpPr>
        <p:spPr>
          <a:xfrm>
            <a:off x="6729153" y="42983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24" name="object 2024"/>
          <p:cNvSpPr/>
          <p:nvPr/>
        </p:nvSpPr>
        <p:spPr>
          <a:xfrm>
            <a:off x="1886989" y="430238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25" name="object 2025"/>
          <p:cNvSpPr/>
          <p:nvPr/>
        </p:nvSpPr>
        <p:spPr>
          <a:xfrm>
            <a:off x="4243646" y="4296335"/>
            <a:ext cx="54033" cy="8068"/>
          </a:xfrm>
          <a:prstGeom prst="rect">
            <a:avLst/>
          </a:prstGeom>
          <a:blipFill>
            <a:blip r:embed="rId179" cstate="print"/>
            <a:stretch>
              <a:fillRect/>
            </a:stretch>
          </a:blipFill>
        </p:spPr>
        <p:txBody>
          <a:bodyPr wrap="square" lIns="0" tIns="0" rIns="0" bIns="0" rtlCol="0"/>
          <a:lstStyle/>
          <a:p>
            <a:endParaRPr/>
          </a:p>
        </p:txBody>
      </p:sp>
      <p:sp>
        <p:nvSpPr>
          <p:cNvPr id="2026" name="object 2026"/>
          <p:cNvSpPr/>
          <p:nvPr/>
        </p:nvSpPr>
        <p:spPr>
          <a:xfrm>
            <a:off x="5099858" y="43023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27" name="object 2027"/>
          <p:cNvSpPr/>
          <p:nvPr/>
        </p:nvSpPr>
        <p:spPr>
          <a:xfrm>
            <a:off x="5540433" y="430238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28" name="object 2028"/>
          <p:cNvSpPr/>
          <p:nvPr/>
        </p:nvSpPr>
        <p:spPr>
          <a:xfrm>
            <a:off x="5985164" y="430238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29" name="object 2029"/>
          <p:cNvSpPr/>
          <p:nvPr/>
        </p:nvSpPr>
        <p:spPr>
          <a:xfrm>
            <a:off x="6421582" y="43023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30" name="object 2030"/>
          <p:cNvSpPr/>
          <p:nvPr/>
        </p:nvSpPr>
        <p:spPr>
          <a:xfrm>
            <a:off x="6729153" y="430238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31" name="object 2031"/>
          <p:cNvSpPr/>
          <p:nvPr/>
        </p:nvSpPr>
        <p:spPr>
          <a:xfrm>
            <a:off x="6957753" y="4302386"/>
            <a:ext cx="16741" cy="0"/>
          </a:xfrm>
          <a:custGeom>
            <a:avLst/>
            <a:gdLst/>
            <a:ahLst/>
            <a:cxnLst/>
            <a:rect l="l" t="t" r="r" b="b"/>
            <a:pathLst>
              <a:path w="18415">
                <a:moveTo>
                  <a:pt x="0" y="0"/>
                </a:moveTo>
                <a:lnTo>
                  <a:pt x="18288" y="0"/>
                </a:lnTo>
              </a:path>
            </a:pathLst>
          </a:custGeom>
          <a:ln w="4572">
            <a:solidFill>
              <a:srgbClr val="BF0000"/>
            </a:solidFill>
          </a:ln>
        </p:spPr>
        <p:txBody>
          <a:bodyPr wrap="square" lIns="0" tIns="0" rIns="0" bIns="0" rtlCol="0"/>
          <a:lstStyle/>
          <a:p>
            <a:endParaRPr/>
          </a:p>
        </p:txBody>
      </p:sp>
      <p:sp>
        <p:nvSpPr>
          <p:cNvPr id="2032" name="object 2032"/>
          <p:cNvSpPr/>
          <p:nvPr/>
        </p:nvSpPr>
        <p:spPr>
          <a:xfrm>
            <a:off x="7032566" y="4302386"/>
            <a:ext cx="20782" cy="0"/>
          </a:xfrm>
          <a:custGeom>
            <a:avLst/>
            <a:gdLst/>
            <a:ahLst/>
            <a:cxnLst/>
            <a:rect l="l" t="t" r="r" b="b"/>
            <a:pathLst>
              <a:path w="22859">
                <a:moveTo>
                  <a:pt x="0" y="0"/>
                </a:moveTo>
                <a:lnTo>
                  <a:pt x="22859" y="0"/>
                </a:lnTo>
              </a:path>
            </a:pathLst>
          </a:custGeom>
          <a:ln w="4572">
            <a:solidFill>
              <a:srgbClr val="BF0000"/>
            </a:solidFill>
          </a:ln>
        </p:spPr>
        <p:txBody>
          <a:bodyPr wrap="square" lIns="0" tIns="0" rIns="0" bIns="0" rtlCol="0"/>
          <a:lstStyle/>
          <a:p>
            <a:endParaRPr/>
          </a:p>
        </p:txBody>
      </p:sp>
      <p:sp>
        <p:nvSpPr>
          <p:cNvPr id="2033" name="object 2033"/>
          <p:cNvSpPr/>
          <p:nvPr/>
        </p:nvSpPr>
        <p:spPr>
          <a:xfrm>
            <a:off x="7111539" y="4302386"/>
            <a:ext cx="16741" cy="0"/>
          </a:xfrm>
          <a:custGeom>
            <a:avLst/>
            <a:gdLst/>
            <a:ahLst/>
            <a:cxnLst/>
            <a:rect l="l" t="t" r="r" b="b"/>
            <a:pathLst>
              <a:path w="18415">
                <a:moveTo>
                  <a:pt x="0" y="0"/>
                </a:moveTo>
                <a:lnTo>
                  <a:pt x="18288" y="0"/>
                </a:lnTo>
              </a:path>
            </a:pathLst>
          </a:custGeom>
          <a:ln w="4572">
            <a:solidFill>
              <a:srgbClr val="BF0000"/>
            </a:solidFill>
          </a:ln>
        </p:spPr>
        <p:txBody>
          <a:bodyPr wrap="square" lIns="0" tIns="0" rIns="0" bIns="0" rtlCol="0"/>
          <a:lstStyle/>
          <a:p>
            <a:endParaRPr/>
          </a:p>
        </p:txBody>
      </p:sp>
      <p:sp>
        <p:nvSpPr>
          <p:cNvPr id="2034" name="object 2034"/>
          <p:cNvSpPr/>
          <p:nvPr/>
        </p:nvSpPr>
        <p:spPr>
          <a:xfrm>
            <a:off x="1600200" y="4292301"/>
            <a:ext cx="145473" cy="28239"/>
          </a:xfrm>
          <a:prstGeom prst="rect">
            <a:avLst/>
          </a:prstGeom>
          <a:blipFill>
            <a:blip r:embed="rId180" cstate="print"/>
            <a:stretch>
              <a:fillRect/>
            </a:stretch>
          </a:blipFill>
        </p:spPr>
        <p:txBody>
          <a:bodyPr wrap="square" lIns="0" tIns="0" rIns="0" bIns="0" rtlCol="0"/>
          <a:lstStyle/>
          <a:p>
            <a:endParaRPr/>
          </a:p>
        </p:txBody>
      </p:sp>
      <p:sp>
        <p:nvSpPr>
          <p:cNvPr id="2035" name="object 2035"/>
          <p:cNvSpPr/>
          <p:nvPr/>
        </p:nvSpPr>
        <p:spPr>
          <a:xfrm>
            <a:off x="1886989" y="430642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36" name="object 2036"/>
          <p:cNvSpPr/>
          <p:nvPr/>
        </p:nvSpPr>
        <p:spPr>
          <a:xfrm>
            <a:off x="5099858" y="430642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37" name="object 2037"/>
          <p:cNvSpPr/>
          <p:nvPr/>
        </p:nvSpPr>
        <p:spPr>
          <a:xfrm>
            <a:off x="5540433" y="430642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38" name="object 2038"/>
          <p:cNvSpPr/>
          <p:nvPr/>
        </p:nvSpPr>
        <p:spPr>
          <a:xfrm>
            <a:off x="5985164" y="430642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39" name="object 2039"/>
          <p:cNvSpPr/>
          <p:nvPr/>
        </p:nvSpPr>
        <p:spPr>
          <a:xfrm>
            <a:off x="6421582" y="430642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40" name="object 2040"/>
          <p:cNvSpPr/>
          <p:nvPr/>
        </p:nvSpPr>
        <p:spPr>
          <a:xfrm>
            <a:off x="6729153" y="430642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41" name="object 2041"/>
          <p:cNvSpPr/>
          <p:nvPr/>
        </p:nvSpPr>
        <p:spPr>
          <a:xfrm>
            <a:off x="6878781" y="4304403"/>
            <a:ext cx="20781" cy="4034"/>
          </a:xfrm>
          <a:prstGeom prst="rect">
            <a:avLst/>
          </a:prstGeom>
          <a:blipFill>
            <a:blip r:embed="rId181" cstate="print"/>
            <a:stretch>
              <a:fillRect/>
            </a:stretch>
          </a:blipFill>
        </p:spPr>
        <p:txBody>
          <a:bodyPr wrap="square" lIns="0" tIns="0" rIns="0" bIns="0" rtlCol="0"/>
          <a:lstStyle/>
          <a:p>
            <a:endParaRPr/>
          </a:p>
        </p:txBody>
      </p:sp>
      <p:sp>
        <p:nvSpPr>
          <p:cNvPr id="2042" name="object 2042"/>
          <p:cNvSpPr/>
          <p:nvPr/>
        </p:nvSpPr>
        <p:spPr>
          <a:xfrm>
            <a:off x="1886989" y="431045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43" name="object 2043"/>
          <p:cNvSpPr/>
          <p:nvPr/>
        </p:nvSpPr>
        <p:spPr>
          <a:xfrm>
            <a:off x="5099858" y="431045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44" name="object 2044"/>
          <p:cNvSpPr/>
          <p:nvPr/>
        </p:nvSpPr>
        <p:spPr>
          <a:xfrm>
            <a:off x="5540433" y="431045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45" name="object 2045"/>
          <p:cNvSpPr/>
          <p:nvPr/>
        </p:nvSpPr>
        <p:spPr>
          <a:xfrm>
            <a:off x="5985164" y="431045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46" name="object 2046"/>
          <p:cNvSpPr/>
          <p:nvPr/>
        </p:nvSpPr>
        <p:spPr>
          <a:xfrm>
            <a:off x="6421582" y="431045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47" name="object 2047"/>
          <p:cNvSpPr/>
          <p:nvPr/>
        </p:nvSpPr>
        <p:spPr>
          <a:xfrm>
            <a:off x="6729153" y="431045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48" name="object 2048"/>
          <p:cNvSpPr/>
          <p:nvPr/>
        </p:nvSpPr>
        <p:spPr>
          <a:xfrm>
            <a:off x="1886989" y="431448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49" name="object 2049"/>
          <p:cNvSpPr/>
          <p:nvPr/>
        </p:nvSpPr>
        <p:spPr>
          <a:xfrm>
            <a:off x="6878781" y="4300369"/>
            <a:ext cx="290945" cy="20171"/>
          </a:xfrm>
          <a:prstGeom prst="rect">
            <a:avLst/>
          </a:prstGeom>
          <a:blipFill>
            <a:blip r:embed="rId182" cstate="print"/>
            <a:stretch>
              <a:fillRect/>
            </a:stretch>
          </a:blipFill>
        </p:spPr>
        <p:txBody>
          <a:bodyPr wrap="square" lIns="0" tIns="0" rIns="0" bIns="0" rtlCol="0"/>
          <a:lstStyle/>
          <a:p>
            <a:endParaRPr/>
          </a:p>
        </p:txBody>
      </p:sp>
      <p:sp>
        <p:nvSpPr>
          <p:cNvPr id="2050" name="object 2050"/>
          <p:cNvSpPr/>
          <p:nvPr/>
        </p:nvSpPr>
        <p:spPr>
          <a:xfrm>
            <a:off x="5099858" y="43144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51" name="object 2051"/>
          <p:cNvSpPr/>
          <p:nvPr/>
        </p:nvSpPr>
        <p:spPr>
          <a:xfrm>
            <a:off x="5540433" y="431448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52" name="object 2052"/>
          <p:cNvSpPr/>
          <p:nvPr/>
        </p:nvSpPr>
        <p:spPr>
          <a:xfrm>
            <a:off x="5985164" y="431448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53" name="object 2053"/>
          <p:cNvSpPr/>
          <p:nvPr/>
        </p:nvSpPr>
        <p:spPr>
          <a:xfrm>
            <a:off x="6421582" y="43144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54" name="object 2054"/>
          <p:cNvSpPr/>
          <p:nvPr/>
        </p:nvSpPr>
        <p:spPr>
          <a:xfrm>
            <a:off x="6729153" y="431448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55" name="object 2055"/>
          <p:cNvSpPr/>
          <p:nvPr/>
        </p:nvSpPr>
        <p:spPr>
          <a:xfrm>
            <a:off x="1886989" y="431852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56" name="object 2056"/>
          <p:cNvSpPr/>
          <p:nvPr/>
        </p:nvSpPr>
        <p:spPr>
          <a:xfrm>
            <a:off x="5099858" y="431852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57" name="object 2057"/>
          <p:cNvSpPr/>
          <p:nvPr/>
        </p:nvSpPr>
        <p:spPr>
          <a:xfrm>
            <a:off x="4222866" y="4300369"/>
            <a:ext cx="116378" cy="32273"/>
          </a:xfrm>
          <a:prstGeom prst="rect">
            <a:avLst/>
          </a:prstGeom>
          <a:blipFill>
            <a:blip r:embed="rId183" cstate="print"/>
            <a:stretch>
              <a:fillRect/>
            </a:stretch>
          </a:blipFill>
        </p:spPr>
        <p:txBody>
          <a:bodyPr wrap="square" lIns="0" tIns="0" rIns="0" bIns="0" rtlCol="0"/>
          <a:lstStyle/>
          <a:p>
            <a:endParaRPr/>
          </a:p>
        </p:txBody>
      </p:sp>
      <p:sp>
        <p:nvSpPr>
          <p:cNvPr id="2058" name="object 2058"/>
          <p:cNvSpPr/>
          <p:nvPr/>
        </p:nvSpPr>
        <p:spPr>
          <a:xfrm>
            <a:off x="5540433" y="431852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59" name="object 2059"/>
          <p:cNvSpPr/>
          <p:nvPr/>
        </p:nvSpPr>
        <p:spPr>
          <a:xfrm>
            <a:off x="5985164" y="431852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60" name="object 2060"/>
          <p:cNvSpPr/>
          <p:nvPr/>
        </p:nvSpPr>
        <p:spPr>
          <a:xfrm>
            <a:off x="6421582" y="431852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61" name="object 2061"/>
          <p:cNvSpPr/>
          <p:nvPr/>
        </p:nvSpPr>
        <p:spPr>
          <a:xfrm>
            <a:off x="6729153" y="431852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62" name="object 2062"/>
          <p:cNvSpPr/>
          <p:nvPr/>
        </p:nvSpPr>
        <p:spPr>
          <a:xfrm>
            <a:off x="1637607" y="4322556"/>
            <a:ext cx="16741" cy="0"/>
          </a:xfrm>
          <a:custGeom>
            <a:avLst/>
            <a:gdLst/>
            <a:ahLst/>
            <a:cxnLst/>
            <a:rect l="l" t="t" r="r" b="b"/>
            <a:pathLst>
              <a:path w="18414">
                <a:moveTo>
                  <a:pt x="0" y="0"/>
                </a:moveTo>
                <a:lnTo>
                  <a:pt x="18288" y="0"/>
                </a:lnTo>
              </a:path>
            </a:pathLst>
          </a:custGeom>
          <a:ln w="4572">
            <a:solidFill>
              <a:srgbClr val="BCBCBC"/>
            </a:solidFill>
          </a:ln>
        </p:spPr>
        <p:txBody>
          <a:bodyPr wrap="square" lIns="0" tIns="0" rIns="0" bIns="0" rtlCol="0"/>
          <a:lstStyle/>
          <a:p>
            <a:endParaRPr/>
          </a:p>
        </p:txBody>
      </p:sp>
      <p:sp>
        <p:nvSpPr>
          <p:cNvPr id="2063" name="object 2063"/>
          <p:cNvSpPr/>
          <p:nvPr/>
        </p:nvSpPr>
        <p:spPr>
          <a:xfrm>
            <a:off x="1699953" y="4320539"/>
            <a:ext cx="20781" cy="4034"/>
          </a:xfrm>
          <a:prstGeom prst="rect">
            <a:avLst/>
          </a:prstGeom>
          <a:blipFill>
            <a:blip r:embed="rId184" cstate="print"/>
            <a:stretch>
              <a:fillRect/>
            </a:stretch>
          </a:blipFill>
        </p:spPr>
        <p:txBody>
          <a:bodyPr wrap="square" lIns="0" tIns="0" rIns="0" bIns="0" rtlCol="0"/>
          <a:lstStyle/>
          <a:p>
            <a:endParaRPr/>
          </a:p>
        </p:txBody>
      </p:sp>
      <p:sp>
        <p:nvSpPr>
          <p:cNvPr id="2064" name="object 2064"/>
          <p:cNvSpPr/>
          <p:nvPr/>
        </p:nvSpPr>
        <p:spPr>
          <a:xfrm>
            <a:off x="1886989" y="432255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65" name="object 2065"/>
          <p:cNvSpPr/>
          <p:nvPr/>
        </p:nvSpPr>
        <p:spPr>
          <a:xfrm>
            <a:off x="5099858" y="43225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66" name="object 2066"/>
          <p:cNvSpPr/>
          <p:nvPr/>
        </p:nvSpPr>
        <p:spPr>
          <a:xfrm>
            <a:off x="5540433" y="432255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67" name="object 2067"/>
          <p:cNvSpPr/>
          <p:nvPr/>
        </p:nvSpPr>
        <p:spPr>
          <a:xfrm>
            <a:off x="5985164" y="432255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68" name="object 2068"/>
          <p:cNvSpPr/>
          <p:nvPr/>
        </p:nvSpPr>
        <p:spPr>
          <a:xfrm>
            <a:off x="6421582" y="43225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69" name="object 2069"/>
          <p:cNvSpPr/>
          <p:nvPr/>
        </p:nvSpPr>
        <p:spPr>
          <a:xfrm>
            <a:off x="6729153" y="432255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grpSp>
        <p:nvGrpSpPr>
          <p:cNvPr id="3573" name="object 2070"/>
          <p:cNvGrpSpPr/>
          <p:nvPr/>
        </p:nvGrpSpPr>
        <p:grpSpPr>
          <a:xfrm>
            <a:off x="6882938" y="4320539"/>
            <a:ext cx="112568" cy="4482"/>
            <a:chOff x="7571231" y="4896611"/>
            <a:chExt cx="123825" cy="5080"/>
          </a:xfrm>
        </p:grpSpPr>
        <p:sp>
          <p:nvSpPr>
            <p:cNvPr id="2071" name="object 2071"/>
            <p:cNvSpPr/>
            <p:nvPr/>
          </p:nvSpPr>
          <p:spPr>
            <a:xfrm>
              <a:off x="7571231" y="4898897"/>
              <a:ext cx="59690" cy="0"/>
            </a:xfrm>
            <a:custGeom>
              <a:avLst/>
              <a:gdLst/>
              <a:ahLst/>
              <a:cxnLst/>
              <a:rect l="l" t="t" r="r" b="b"/>
              <a:pathLst>
                <a:path w="59690">
                  <a:moveTo>
                    <a:pt x="0" y="0"/>
                  </a:moveTo>
                  <a:lnTo>
                    <a:pt x="59435" y="0"/>
                  </a:lnTo>
                </a:path>
              </a:pathLst>
            </a:custGeom>
            <a:ln w="4572">
              <a:solidFill>
                <a:srgbClr val="DE7E7E"/>
              </a:solidFill>
            </a:ln>
          </p:spPr>
          <p:txBody>
            <a:bodyPr wrap="square" lIns="0" tIns="0" rIns="0" bIns="0" rtlCol="0"/>
            <a:lstStyle/>
            <a:p>
              <a:endParaRPr/>
            </a:p>
          </p:txBody>
        </p:sp>
        <p:sp>
          <p:nvSpPr>
            <p:cNvPr id="2072" name="object 2072"/>
            <p:cNvSpPr/>
            <p:nvPr/>
          </p:nvSpPr>
          <p:spPr>
            <a:xfrm>
              <a:off x="7671815" y="4896611"/>
              <a:ext cx="22859" cy="4572"/>
            </a:xfrm>
            <a:prstGeom prst="rect">
              <a:avLst/>
            </a:prstGeom>
            <a:blipFill>
              <a:blip r:embed="rId185" cstate="print"/>
              <a:stretch>
                <a:fillRect/>
              </a:stretch>
            </a:blipFill>
          </p:spPr>
          <p:txBody>
            <a:bodyPr wrap="square" lIns="0" tIns="0" rIns="0" bIns="0" rtlCol="0"/>
            <a:lstStyle/>
            <a:p>
              <a:endParaRPr/>
            </a:p>
          </p:txBody>
        </p:sp>
      </p:grpSp>
      <p:sp>
        <p:nvSpPr>
          <p:cNvPr id="2073" name="object 2073"/>
          <p:cNvSpPr/>
          <p:nvPr/>
        </p:nvSpPr>
        <p:spPr>
          <a:xfrm>
            <a:off x="7053349" y="4320539"/>
            <a:ext cx="20781" cy="4034"/>
          </a:xfrm>
          <a:prstGeom prst="rect">
            <a:avLst/>
          </a:prstGeom>
          <a:blipFill>
            <a:blip r:embed="rId185" cstate="print"/>
            <a:stretch>
              <a:fillRect/>
            </a:stretch>
          </a:blipFill>
        </p:spPr>
        <p:txBody>
          <a:bodyPr wrap="square" lIns="0" tIns="0" rIns="0" bIns="0" rtlCol="0"/>
          <a:lstStyle/>
          <a:p>
            <a:endParaRPr/>
          </a:p>
        </p:txBody>
      </p:sp>
      <p:sp>
        <p:nvSpPr>
          <p:cNvPr id="2074" name="object 2074"/>
          <p:cNvSpPr/>
          <p:nvPr/>
        </p:nvSpPr>
        <p:spPr>
          <a:xfrm>
            <a:off x="7128164" y="4320539"/>
            <a:ext cx="24938" cy="4034"/>
          </a:xfrm>
          <a:prstGeom prst="rect">
            <a:avLst/>
          </a:prstGeom>
          <a:blipFill>
            <a:blip r:embed="rId186" cstate="print"/>
            <a:stretch>
              <a:fillRect/>
            </a:stretch>
          </a:blipFill>
        </p:spPr>
        <p:txBody>
          <a:bodyPr wrap="square" lIns="0" tIns="0" rIns="0" bIns="0" rtlCol="0"/>
          <a:lstStyle/>
          <a:p>
            <a:endParaRPr/>
          </a:p>
        </p:txBody>
      </p:sp>
      <p:sp>
        <p:nvSpPr>
          <p:cNvPr id="2075" name="object 2075"/>
          <p:cNvSpPr/>
          <p:nvPr/>
        </p:nvSpPr>
        <p:spPr>
          <a:xfrm>
            <a:off x="1886989" y="432659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76" name="object 2076"/>
          <p:cNvSpPr/>
          <p:nvPr/>
        </p:nvSpPr>
        <p:spPr>
          <a:xfrm>
            <a:off x="5099858" y="432659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77" name="object 2077"/>
          <p:cNvSpPr/>
          <p:nvPr/>
        </p:nvSpPr>
        <p:spPr>
          <a:xfrm>
            <a:off x="5540433" y="432659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78" name="object 2078"/>
          <p:cNvSpPr/>
          <p:nvPr/>
        </p:nvSpPr>
        <p:spPr>
          <a:xfrm>
            <a:off x="5985164" y="432659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79" name="object 2079"/>
          <p:cNvSpPr/>
          <p:nvPr/>
        </p:nvSpPr>
        <p:spPr>
          <a:xfrm>
            <a:off x="6421582" y="432659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80" name="object 2080"/>
          <p:cNvSpPr/>
          <p:nvPr/>
        </p:nvSpPr>
        <p:spPr>
          <a:xfrm>
            <a:off x="6729153" y="432659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81" name="object 2081"/>
          <p:cNvSpPr/>
          <p:nvPr/>
        </p:nvSpPr>
        <p:spPr>
          <a:xfrm>
            <a:off x="1886989" y="433062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82" name="object 2082"/>
          <p:cNvSpPr/>
          <p:nvPr/>
        </p:nvSpPr>
        <p:spPr>
          <a:xfrm>
            <a:off x="5099858" y="43306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83" name="object 2083"/>
          <p:cNvSpPr/>
          <p:nvPr/>
        </p:nvSpPr>
        <p:spPr>
          <a:xfrm>
            <a:off x="5540433" y="433062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84" name="object 2084"/>
          <p:cNvSpPr/>
          <p:nvPr/>
        </p:nvSpPr>
        <p:spPr>
          <a:xfrm>
            <a:off x="5985164" y="433062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85" name="object 2085"/>
          <p:cNvSpPr/>
          <p:nvPr/>
        </p:nvSpPr>
        <p:spPr>
          <a:xfrm>
            <a:off x="6421582" y="43306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86" name="object 2086"/>
          <p:cNvSpPr/>
          <p:nvPr/>
        </p:nvSpPr>
        <p:spPr>
          <a:xfrm>
            <a:off x="6729153" y="433062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87" name="object 2087"/>
          <p:cNvSpPr/>
          <p:nvPr/>
        </p:nvSpPr>
        <p:spPr>
          <a:xfrm>
            <a:off x="1886989" y="433465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88" name="object 2088"/>
          <p:cNvSpPr/>
          <p:nvPr/>
        </p:nvSpPr>
        <p:spPr>
          <a:xfrm>
            <a:off x="5099858" y="43346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89" name="object 2089"/>
          <p:cNvSpPr/>
          <p:nvPr/>
        </p:nvSpPr>
        <p:spPr>
          <a:xfrm>
            <a:off x="5540433" y="433465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90" name="object 2090"/>
          <p:cNvSpPr/>
          <p:nvPr/>
        </p:nvSpPr>
        <p:spPr>
          <a:xfrm>
            <a:off x="5985164" y="433465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91" name="object 2091"/>
          <p:cNvSpPr/>
          <p:nvPr/>
        </p:nvSpPr>
        <p:spPr>
          <a:xfrm>
            <a:off x="6421582" y="43346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92" name="object 2092"/>
          <p:cNvSpPr/>
          <p:nvPr/>
        </p:nvSpPr>
        <p:spPr>
          <a:xfrm>
            <a:off x="6729153" y="433465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93" name="object 2093"/>
          <p:cNvSpPr/>
          <p:nvPr/>
        </p:nvSpPr>
        <p:spPr>
          <a:xfrm>
            <a:off x="1886989" y="433869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094" name="object 2094"/>
          <p:cNvSpPr/>
          <p:nvPr/>
        </p:nvSpPr>
        <p:spPr>
          <a:xfrm>
            <a:off x="5099858" y="433869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95" name="object 2095"/>
          <p:cNvSpPr/>
          <p:nvPr/>
        </p:nvSpPr>
        <p:spPr>
          <a:xfrm>
            <a:off x="5540433" y="433869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096" name="object 2096"/>
          <p:cNvSpPr/>
          <p:nvPr/>
        </p:nvSpPr>
        <p:spPr>
          <a:xfrm>
            <a:off x="5985164" y="433869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097" name="object 2097"/>
          <p:cNvSpPr/>
          <p:nvPr/>
        </p:nvSpPr>
        <p:spPr>
          <a:xfrm>
            <a:off x="6421582" y="433869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098" name="object 2098"/>
          <p:cNvSpPr/>
          <p:nvPr/>
        </p:nvSpPr>
        <p:spPr>
          <a:xfrm>
            <a:off x="6729153" y="433869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099" name="object 2099"/>
          <p:cNvSpPr/>
          <p:nvPr/>
        </p:nvSpPr>
        <p:spPr>
          <a:xfrm>
            <a:off x="1886989" y="434272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00" name="object 2100"/>
          <p:cNvSpPr/>
          <p:nvPr/>
        </p:nvSpPr>
        <p:spPr>
          <a:xfrm>
            <a:off x="5099858" y="434272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01" name="object 2101"/>
          <p:cNvSpPr/>
          <p:nvPr/>
        </p:nvSpPr>
        <p:spPr>
          <a:xfrm>
            <a:off x="5540433" y="434272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02" name="object 2102"/>
          <p:cNvSpPr/>
          <p:nvPr/>
        </p:nvSpPr>
        <p:spPr>
          <a:xfrm>
            <a:off x="5985164" y="434272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03" name="object 2103"/>
          <p:cNvSpPr/>
          <p:nvPr/>
        </p:nvSpPr>
        <p:spPr>
          <a:xfrm>
            <a:off x="6421582" y="434272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04" name="object 2104"/>
          <p:cNvSpPr/>
          <p:nvPr/>
        </p:nvSpPr>
        <p:spPr>
          <a:xfrm>
            <a:off x="6729153" y="434272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05" name="object 2105"/>
          <p:cNvSpPr/>
          <p:nvPr/>
        </p:nvSpPr>
        <p:spPr>
          <a:xfrm>
            <a:off x="1886989" y="434676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06" name="object 2106"/>
          <p:cNvSpPr/>
          <p:nvPr/>
        </p:nvSpPr>
        <p:spPr>
          <a:xfrm>
            <a:off x="5099858" y="43467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07" name="object 2107"/>
          <p:cNvSpPr/>
          <p:nvPr/>
        </p:nvSpPr>
        <p:spPr>
          <a:xfrm>
            <a:off x="5540433" y="434676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08" name="object 2108"/>
          <p:cNvSpPr/>
          <p:nvPr/>
        </p:nvSpPr>
        <p:spPr>
          <a:xfrm>
            <a:off x="5985164" y="434676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09" name="object 2109"/>
          <p:cNvSpPr/>
          <p:nvPr/>
        </p:nvSpPr>
        <p:spPr>
          <a:xfrm>
            <a:off x="6421582" y="43467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10" name="object 2110"/>
          <p:cNvSpPr/>
          <p:nvPr/>
        </p:nvSpPr>
        <p:spPr>
          <a:xfrm>
            <a:off x="6729153" y="434676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11" name="object 2111"/>
          <p:cNvSpPr/>
          <p:nvPr/>
        </p:nvSpPr>
        <p:spPr>
          <a:xfrm>
            <a:off x="1886989" y="435079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12" name="object 2112"/>
          <p:cNvSpPr/>
          <p:nvPr/>
        </p:nvSpPr>
        <p:spPr>
          <a:xfrm>
            <a:off x="4206240" y="4328607"/>
            <a:ext cx="133004" cy="32273"/>
          </a:xfrm>
          <a:prstGeom prst="rect">
            <a:avLst/>
          </a:prstGeom>
          <a:blipFill>
            <a:blip r:embed="rId187" cstate="print"/>
            <a:stretch>
              <a:fillRect/>
            </a:stretch>
          </a:blipFill>
        </p:spPr>
        <p:txBody>
          <a:bodyPr wrap="square" lIns="0" tIns="0" rIns="0" bIns="0" rtlCol="0"/>
          <a:lstStyle/>
          <a:p>
            <a:endParaRPr/>
          </a:p>
        </p:txBody>
      </p:sp>
      <p:sp>
        <p:nvSpPr>
          <p:cNvPr id="2113" name="object 2113"/>
          <p:cNvSpPr/>
          <p:nvPr/>
        </p:nvSpPr>
        <p:spPr>
          <a:xfrm>
            <a:off x="5099858" y="435079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14" name="object 2114"/>
          <p:cNvSpPr/>
          <p:nvPr/>
        </p:nvSpPr>
        <p:spPr>
          <a:xfrm>
            <a:off x="5540433" y="435079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15" name="object 2115"/>
          <p:cNvSpPr/>
          <p:nvPr/>
        </p:nvSpPr>
        <p:spPr>
          <a:xfrm>
            <a:off x="5985164" y="435079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16" name="object 2116"/>
          <p:cNvSpPr/>
          <p:nvPr/>
        </p:nvSpPr>
        <p:spPr>
          <a:xfrm>
            <a:off x="6421582" y="435079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17" name="object 2117"/>
          <p:cNvSpPr/>
          <p:nvPr/>
        </p:nvSpPr>
        <p:spPr>
          <a:xfrm>
            <a:off x="6729153" y="435079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18" name="object 2118"/>
          <p:cNvSpPr/>
          <p:nvPr/>
        </p:nvSpPr>
        <p:spPr>
          <a:xfrm>
            <a:off x="1886989" y="435482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19" name="object 2119"/>
          <p:cNvSpPr/>
          <p:nvPr/>
        </p:nvSpPr>
        <p:spPr>
          <a:xfrm>
            <a:off x="5099858" y="43548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20" name="object 2120"/>
          <p:cNvSpPr/>
          <p:nvPr/>
        </p:nvSpPr>
        <p:spPr>
          <a:xfrm>
            <a:off x="5540433" y="435482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21" name="object 2121"/>
          <p:cNvSpPr/>
          <p:nvPr/>
        </p:nvSpPr>
        <p:spPr>
          <a:xfrm>
            <a:off x="5985164" y="435482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22" name="object 2122"/>
          <p:cNvSpPr/>
          <p:nvPr/>
        </p:nvSpPr>
        <p:spPr>
          <a:xfrm>
            <a:off x="3744883" y="4348778"/>
            <a:ext cx="182880" cy="16136"/>
          </a:xfrm>
          <a:prstGeom prst="rect">
            <a:avLst/>
          </a:prstGeom>
          <a:blipFill>
            <a:blip r:embed="rId188" cstate="print"/>
            <a:stretch>
              <a:fillRect/>
            </a:stretch>
          </a:blipFill>
        </p:spPr>
        <p:txBody>
          <a:bodyPr wrap="square" lIns="0" tIns="0" rIns="0" bIns="0" rtlCol="0"/>
          <a:lstStyle/>
          <a:p>
            <a:endParaRPr/>
          </a:p>
        </p:txBody>
      </p:sp>
      <p:sp>
        <p:nvSpPr>
          <p:cNvPr id="2123" name="object 2123"/>
          <p:cNvSpPr/>
          <p:nvPr/>
        </p:nvSpPr>
        <p:spPr>
          <a:xfrm>
            <a:off x="6421582" y="43548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24" name="object 2124"/>
          <p:cNvSpPr/>
          <p:nvPr/>
        </p:nvSpPr>
        <p:spPr>
          <a:xfrm>
            <a:off x="6729153" y="435482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25" name="object 2125"/>
          <p:cNvSpPr/>
          <p:nvPr/>
        </p:nvSpPr>
        <p:spPr>
          <a:xfrm>
            <a:off x="1886989" y="435886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26" name="object 2126"/>
          <p:cNvSpPr/>
          <p:nvPr/>
        </p:nvSpPr>
        <p:spPr>
          <a:xfrm>
            <a:off x="5099858" y="435886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27" name="object 2127"/>
          <p:cNvSpPr/>
          <p:nvPr/>
        </p:nvSpPr>
        <p:spPr>
          <a:xfrm>
            <a:off x="5540433" y="435886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28" name="object 2128"/>
          <p:cNvSpPr/>
          <p:nvPr/>
        </p:nvSpPr>
        <p:spPr>
          <a:xfrm>
            <a:off x="5985164" y="435886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29" name="object 2129"/>
          <p:cNvSpPr/>
          <p:nvPr/>
        </p:nvSpPr>
        <p:spPr>
          <a:xfrm>
            <a:off x="6421582" y="435886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30" name="object 2130"/>
          <p:cNvSpPr/>
          <p:nvPr/>
        </p:nvSpPr>
        <p:spPr>
          <a:xfrm>
            <a:off x="6729153" y="435886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31" name="object 2131"/>
          <p:cNvSpPr/>
          <p:nvPr/>
        </p:nvSpPr>
        <p:spPr>
          <a:xfrm>
            <a:off x="1886989" y="436289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grpSp>
        <p:nvGrpSpPr>
          <p:cNvPr id="3574" name="object 2132"/>
          <p:cNvGrpSpPr/>
          <p:nvPr/>
        </p:nvGrpSpPr>
        <p:grpSpPr>
          <a:xfrm>
            <a:off x="4210396" y="4360881"/>
            <a:ext cx="103909" cy="4482"/>
            <a:chOff x="4631435" y="4942332"/>
            <a:chExt cx="114300" cy="5080"/>
          </a:xfrm>
        </p:grpSpPr>
        <p:sp>
          <p:nvSpPr>
            <p:cNvPr id="2133" name="object 2133"/>
            <p:cNvSpPr/>
            <p:nvPr/>
          </p:nvSpPr>
          <p:spPr>
            <a:xfrm>
              <a:off x="4631435" y="4944618"/>
              <a:ext cx="59690" cy="0"/>
            </a:xfrm>
            <a:custGeom>
              <a:avLst/>
              <a:gdLst/>
              <a:ahLst/>
              <a:cxnLst/>
              <a:rect l="l" t="t" r="r" b="b"/>
              <a:pathLst>
                <a:path w="59689">
                  <a:moveTo>
                    <a:pt x="0" y="0"/>
                  </a:moveTo>
                  <a:lnTo>
                    <a:pt x="59435" y="0"/>
                  </a:lnTo>
                </a:path>
              </a:pathLst>
            </a:custGeom>
            <a:ln w="4572">
              <a:solidFill>
                <a:srgbClr val="BCBCBC"/>
              </a:solidFill>
            </a:ln>
          </p:spPr>
          <p:txBody>
            <a:bodyPr wrap="square" lIns="0" tIns="0" rIns="0" bIns="0" rtlCol="0"/>
            <a:lstStyle/>
            <a:p>
              <a:endParaRPr/>
            </a:p>
          </p:txBody>
        </p:sp>
        <p:sp>
          <p:nvSpPr>
            <p:cNvPr id="2134" name="object 2134"/>
            <p:cNvSpPr/>
            <p:nvPr/>
          </p:nvSpPr>
          <p:spPr>
            <a:xfrm>
              <a:off x="4718303" y="4942332"/>
              <a:ext cx="27432" cy="4572"/>
            </a:xfrm>
            <a:prstGeom prst="rect">
              <a:avLst/>
            </a:prstGeom>
            <a:blipFill>
              <a:blip r:embed="rId189" cstate="print"/>
              <a:stretch>
                <a:fillRect/>
              </a:stretch>
            </a:blipFill>
          </p:spPr>
          <p:txBody>
            <a:bodyPr wrap="square" lIns="0" tIns="0" rIns="0" bIns="0" rtlCol="0"/>
            <a:lstStyle/>
            <a:p>
              <a:endParaRPr/>
            </a:p>
          </p:txBody>
        </p:sp>
      </p:grpSp>
      <p:sp>
        <p:nvSpPr>
          <p:cNvPr id="2135" name="object 2135"/>
          <p:cNvSpPr/>
          <p:nvPr/>
        </p:nvSpPr>
        <p:spPr>
          <a:xfrm>
            <a:off x="5099858" y="43628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36" name="object 2136"/>
          <p:cNvSpPr/>
          <p:nvPr/>
        </p:nvSpPr>
        <p:spPr>
          <a:xfrm>
            <a:off x="5540433" y="436289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37" name="object 2137"/>
          <p:cNvSpPr/>
          <p:nvPr/>
        </p:nvSpPr>
        <p:spPr>
          <a:xfrm>
            <a:off x="5985164" y="436289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38" name="object 2138"/>
          <p:cNvSpPr/>
          <p:nvPr/>
        </p:nvSpPr>
        <p:spPr>
          <a:xfrm>
            <a:off x="6421582" y="43628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39" name="object 2139"/>
          <p:cNvSpPr/>
          <p:nvPr/>
        </p:nvSpPr>
        <p:spPr>
          <a:xfrm>
            <a:off x="6729153" y="436289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40" name="object 2140"/>
          <p:cNvSpPr/>
          <p:nvPr/>
        </p:nvSpPr>
        <p:spPr>
          <a:xfrm>
            <a:off x="1886989" y="436693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41" name="object 2141"/>
          <p:cNvSpPr/>
          <p:nvPr/>
        </p:nvSpPr>
        <p:spPr>
          <a:xfrm>
            <a:off x="3744883" y="4366932"/>
            <a:ext cx="12700" cy="0"/>
          </a:xfrm>
          <a:custGeom>
            <a:avLst/>
            <a:gdLst/>
            <a:ahLst/>
            <a:cxnLst/>
            <a:rect l="l" t="t" r="r" b="b"/>
            <a:pathLst>
              <a:path w="13970">
                <a:moveTo>
                  <a:pt x="0" y="0"/>
                </a:moveTo>
                <a:lnTo>
                  <a:pt x="13716" y="0"/>
                </a:lnTo>
              </a:path>
            </a:pathLst>
          </a:custGeom>
          <a:ln w="4572">
            <a:solidFill>
              <a:srgbClr val="BF0000"/>
            </a:solidFill>
          </a:ln>
        </p:spPr>
        <p:txBody>
          <a:bodyPr wrap="square" lIns="0" tIns="0" rIns="0" bIns="0" rtlCol="0"/>
          <a:lstStyle/>
          <a:p>
            <a:endParaRPr/>
          </a:p>
        </p:txBody>
      </p:sp>
      <p:sp>
        <p:nvSpPr>
          <p:cNvPr id="2142" name="object 2142"/>
          <p:cNvSpPr/>
          <p:nvPr/>
        </p:nvSpPr>
        <p:spPr>
          <a:xfrm>
            <a:off x="5099858" y="436693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43" name="object 2143"/>
          <p:cNvSpPr/>
          <p:nvPr/>
        </p:nvSpPr>
        <p:spPr>
          <a:xfrm>
            <a:off x="5540433" y="436693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44" name="object 2144"/>
          <p:cNvSpPr/>
          <p:nvPr/>
        </p:nvSpPr>
        <p:spPr>
          <a:xfrm>
            <a:off x="3815542" y="4364915"/>
            <a:ext cx="112222" cy="8068"/>
          </a:xfrm>
          <a:prstGeom prst="rect">
            <a:avLst/>
          </a:prstGeom>
          <a:blipFill>
            <a:blip r:embed="rId190" cstate="print"/>
            <a:stretch>
              <a:fillRect/>
            </a:stretch>
          </a:blipFill>
        </p:spPr>
        <p:txBody>
          <a:bodyPr wrap="square" lIns="0" tIns="0" rIns="0" bIns="0" rtlCol="0"/>
          <a:lstStyle/>
          <a:p>
            <a:endParaRPr/>
          </a:p>
        </p:txBody>
      </p:sp>
      <p:sp>
        <p:nvSpPr>
          <p:cNvPr id="2145" name="object 2145"/>
          <p:cNvSpPr/>
          <p:nvPr/>
        </p:nvSpPr>
        <p:spPr>
          <a:xfrm>
            <a:off x="5985164" y="436693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46" name="object 2146"/>
          <p:cNvSpPr/>
          <p:nvPr/>
        </p:nvSpPr>
        <p:spPr>
          <a:xfrm>
            <a:off x="6421582" y="436693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47" name="object 2147"/>
          <p:cNvSpPr/>
          <p:nvPr/>
        </p:nvSpPr>
        <p:spPr>
          <a:xfrm>
            <a:off x="6729153" y="436693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48" name="object 2148"/>
          <p:cNvSpPr/>
          <p:nvPr/>
        </p:nvSpPr>
        <p:spPr>
          <a:xfrm>
            <a:off x="1886989" y="437096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49" name="object 2149"/>
          <p:cNvSpPr/>
          <p:nvPr/>
        </p:nvSpPr>
        <p:spPr>
          <a:xfrm>
            <a:off x="3744883" y="4370966"/>
            <a:ext cx="12700" cy="0"/>
          </a:xfrm>
          <a:custGeom>
            <a:avLst/>
            <a:gdLst/>
            <a:ahLst/>
            <a:cxnLst/>
            <a:rect l="l" t="t" r="r" b="b"/>
            <a:pathLst>
              <a:path w="13970">
                <a:moveTo>
                  <a:pt x="0" y="0"/>
                </a:moveTo>
                <a:lnTo>
                  <a:pt x="13716" y="0"/>
                </a:lnTo>
              </a:path>
            </a:pathLst>
          </a:custGeom>
          <a:ln w="4572">
            <a:solidFill>
              <a:srgbClr val="BF0000"/>
            </a:solidFill>
          </a:ln>
        </p:spPr>
        <p:txBody>
          <a:bodyPr wrap="square" lIns="0" tIns="0" rIns="0" bIns="0" rtlCol="0"/>
          <a:lstStyle/>
          <a:p>
            <a:endParaRPr/>
          </a:p>
        </p:txBody>
      </p:sp>
      <p:sp>
        <p:nvSpPr>
          <p:cNvPr id="2150" name="object 2150"/>
          <p:cNvSpPr/>
          <p:nvPr/>
        </p:nvSpPr>
        <p:spPr>
          <a:xfrm>
            <a:off x="3890356" y="4370966"/>
            <a:ext cx="4618" cy="0"/>
          </a:xfrm>
          <a:custGeom>
            <a:avLst/>
            <a:gdLst/>
            <a:ahLst/>
            <a:cxnLst/>
            <a:rect l="l" t="t" r="r" b="b"/>
            <a:pathLst>
              <a:path w="5079">
                <a:moveTo>
                  <a:pt x="0" y="0"/>
                </a:moveTo>
                <a:lnTo>
                  <a:pt x="4572" y="0"/>
                </a:lnTo>
              </a:path>
            </a:pathLst>
          </a:custGeom>
          <a:ln w="4572">
            <a:solidFill>
              <a:srgbClr val="D55757"/>
            </a:solidFill>
          </a:ln>
        </p:spPr>
        <p:txBody>
          <a:bodyPr wrap="square" lIns="0" tIns="0" rIns="0" bIns="0" rtlCol="0"/>
          <a:lstStyle/>
          <a:p>
            <a:endParaRPr/>
          </a:p>
        </p:txBody>
      </p:sp>
      <p:sp>
        <p:nvSpPr>
          <p:cNvPr id="2151" name="object 2151"/>
          <p:cNvSpPr/>
          <p:nvPr/>
        </p:nvSpPr>
        <p:spPr>
          <a:xfrm>
            <a:off x="5099858" y="43709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52" name="object 2152"/>
          <p:cNvSpPr/>
          <p:nvPr/>
        </p:nvSpPr>
        <p:spPr>
          <a:xfrm>
            <a:off x="5540433" y="437096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53" name="object 2153"/>
          <p:cNvSpPr/>
          <p:nvPr/>
        </p:nvSpPr>
        <p:spPr>
          <a:xfrm>
            <a:off x="5985164" y="437096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54" name="object 2154"/>
          <p:cNvSpPr/>
          <p:nvPr/>
        </p:nvSpPr>
        <p:spPr>
          <a:xfrm>
            <a:off x="6421582" y="43709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55" name="object 2155"/>
          <p:cNvSpPr/>
          <p:nvPr/>
        </p:nvSpPr>
        <p:spPr>
          <a:xfrm>
            <a:off x="6729153" y="437096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56" name="object 2156"/>
          <p:cNvSpPr/>
          <p:nvPr/>
        </p:nvSpPr>
        <p:spPr>
          <a:xfrm>
            <a:off x="1886989" y="437500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57" name="object 2157"/>
          <p:cNvSpPr/>
          <p:nvPr/>
        </p:nvSpPr>
        <p:spPr>
          <a:xfrm>
            <a:off x="3744883" y="4375001"/>
            <a:ext cx="12700" cy="0"/>
          </a:xfrm>
          <a:custGeom>
            <a:avLst/>
            <a:gdLst/>
            <a:ahLst/>
            <a:cxnLst/>
            <a:rect l="l" t="t" r="r" b="b"/>
            <a:pathLst>
              <a:path w="13970">
                <a:moveTo>
                  <a:pt x="0" y="0"/>
                </a:moveTo>
                <a:lnTo>
                  <a:pt x="13716" y="0"/>
                </a:lnTo>
              </a:path>
            </a:pathLst>
          </a:custGeom>
          <a:ln w="4572">
            <a:solidFill>
              <a:srgbClr val="BF0000"/>
            </a:solidFill>
          </a:ln>
        </p:spPr>
        <p:txBody>
          <a:bodyPr wrap="square" lIns="0" tIns="0" rIns="0" bIns="0" rtlCol="0"/>
          <a:lstStyle/>
          <a:p>
            <a:endParaRPr/>
          </a:p>
        </p:txBody>
      </p:sp>
      <p:sp>
        <p:nvSpPr>
          <p:cNvPr id="2158" name="object 2158"/>
          <p:cNvSpPr/>
          <p:nvPr/>
        </p:nvSpPr>
        <p:spPr>
          <a:xfrm>
            <a:off x="5099858" y="43750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59" name="object 2159"/>
          <p:cNvSpPr/>
          <p:nvPr/>
        </p:nvSpPr>
        <p:spPr>
          <a:xfrm>
            <a:off x="5540433" y="437500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60" name="object 2160"/>
          <p:cNvSpPr/>
          <p:nvPr/>
        </p:nvSpPr>
        <p:spPr>
          <a:xfrm>
            <a:off x="5985164" y="437500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61" name="object 2161"/>
          <p:cNvSpPr/>
          <p:nvPr/>
        </p:nvSpPr>
        <p:spPr>
          <a:xfrm>
            <a:off x="6421582" y="43750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62" name="object 2162"/>
          <p:cNvSpPr/>
          <p:nvPr/>
        </p:nvSpPr>
        <p:spPr>
          <a:xfrm>
            <a:off x="6729153" y="437500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63" name="object 2163"/>
          <p:cNvSpPr/>
          <p:nvPr/>
        </p:nvSpPr>
        <p:spPr>
          <a:xfrm>
            <a:off x="1886989" y="437903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64" name="object 2164"/>
          <p:cNvSpPr/>
          <p:nvPr/>
        </p:nvSpPr>
        <p:spPr>
          <a:xfrm>
            <a:off x="5099858" y="43790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65" name="object 2165"/>
          <p:cNvSpPr/>
          <p:nvPr/>
        </p:nvSpPr>
        <p:spPr>
          <a:xfrm>
            <a:off x="5540433" y="437903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66" name="object 2166"/>
          <p:cNvSpPr/>
          <p:nvPr/>
        </p:nvSpPr>
        <p:spPr>
          <a:xfrm>
            <a:off x="5985164" y="437903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67" name="object 2167"/>
          <p:cNvSpPr/>
          <p:nvPr/>
        </p:nvSpPr>
        <p:spPr>
          <a:xfrm>
            <a:off x="6421582" y="43790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68" name="object 2168"/>
          <p:cNvSpPr/>
          <p:nvPr/>
        </p:nvSpPr>
        <p:spPr>
          <a:xfrm>
            <a:off x="6729153" y="437903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69" name="object 2169"/>
          <p:cNvSpPr/>
          <p:nvPr/>
        </p:nvSpPr>
        <p:spPr>
          <a:xfrm>
            <a:off x="1886989" y="438306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70" name="object 2170"/>
          <p:cNvSpPr/>
          <p:nvPr/>
        </p:nvSpPr>
        <p:spPr>
          <a:xfrm>
            <a:off x="5099858" y="43830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71" name="object 2171"/>
          <p:cNvSpPr/>
          <p:nvPr/>
        </p:nvSpPr>
        <p:spPr>
          <a:xfrm>
            <a:off x="5540433" y="438306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72" name="object 2172"/>
          <p:cNvSpPr/>
          <p:nvPr/>
        </p:nvSpPr>
        <p:spPr>
          <a:xfrm>
            <a:off x="5985164" y="438306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73" name="object 2173"/>
          <p:cNvSpPr/>
          <p:nvPr/>
        </p:nvSpPr>
        <p:spPr>
          <a:xfrm>
            <a:off x="6421582" y="43830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74" name="object 2174"/>
          <p:cNvSpPr/>
          <p:nvPr/>
        </p:nvSpPr>
        <p:spPr>
          <a:xfrm>
            <a:off x="6729153" y="438306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75" name="object 2175"/>
          <p:cNvSpPr/>
          <p:nvPr/>
        </p:nvSpPr>
        <p:spPr>
          <a:xfrm>
            <a:off x="1886989" y="438710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76" name="object 2176"/>
          <p:cNvSpPr/>
          <p:nvPr/>
        </p:nvSpPr>
        <p:spPr>
          <a:xfrm>
            <a:off x="5099858" y="43871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77" name="object 2177"/>
          <p:cNvSpPr/>
          <p:nvPr/>
        </p:nvSpPr>
        <p:spPr>
          <a:xfrm>
            <a:off x="5540433" y="438710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78" name="object 2178"/>
          <p:cNvSpPr/>
          <p:nvPr/>
        </p:nvSpPr>
        <p:spPr>
          <a:xfrm>
            <a:off x="5985164" y="438710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79" name="object 2179"/>
          <p:cNvSpPr/>
          <p:nvPr/>
        </p:nvSpPr>
        <p:spPr>
          <a:xfrm>
            <a:off x="6421582" y="43871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80" name="object 2180"/>
          <p:cNvSpPr/>
          <p:nvPr/>
        </p:nvSpPr>
        <p:spPr>
          <a:xfrm>
            <a:off x="6729153" y="438710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81" name="object 2181"/>
          <p:cNvSpPr/>
          <p:nvPr/>
        </p:nvSpPr>
        <p:spPr>
          <a:xfrm>
            <a:off x="1886989" y="439113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82" name="object 2182"/>
          <p:cNvSpPr/>
          <p:nvPr/>
        </p:nvSpPr>
        <p:spPr>
          <a:xfrm>
            <a:off x="5099858" y="43911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83" name="object 2183"/>
          <p:cNvSpPr/>
          <p:nvPr/>
        </p:nvSpPr>
        <p:spPr>
          <a:xfrm>
            <a:off x="5540433" y="439113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84" name="object 2184"/>
          <p:cNvSpPr/>
          <p:nvPr/>
        </p:nvSpPr>
        <p:spPr>
          <a:xfrm>
            <a:off x="5985164" y="439113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85" name="object 2185"/>
          <p:cNvSpPr/>
          <p:nvPr/>
        </p:nvSpPr>
        <p:spPr>
          <a:xfrm>
            <a:off x="6421582" y="43911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86" name="object 2186"/>
          <p:cNvSpPr/>
          <p:nvPr/>
        </p:nvSpPr>
        <p:spPr>
          <a:xfrm>
            <a:off x="6729153" y="439113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87" name="object 2187"/>
          <p:cNvSpPr/>
          <p:nvPr/>
        </p:nvSpPr>
        <p:spPr>
          <a:xfrm>
            <a:off x="1886989" y="439517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88" name="object 2188"/>
          <p:cNvSpPr/>
          <p:nvPr/>
        </p:nvSpPr>
        <p:spPr>
          <a:xfrm>
            <a:off x="5099858" y="43951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89" name="object 2189"/>
          <p:cNvSpPr/>
          <p:nvPr/>
        </p:nvSpPr>
        <p:spPr>
          <a:xfrm>
            <a:off x="5540433" y="439517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90" name="object 2190"/>
          <p:cNvSpPr/>
          <p:nvPr/>
        </p:nvSpPr>
        <p:spPr>
          <a:xfrm>
            <a:off x="5985164" y="439517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91" name="object 2191"/>
          <p:cNvSpPr/>
          <p:nvPr/>
        </p:nvSpPr>
        <p:spPr>
          <a:xfrm>
            <a:off x="6421582" y="43951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92" name="object 2192"/>
          <p:cNvSpPr/>
          <p:nvPr/>
        </p:nvSpPr>
        <p:spPr>
          <a:xfrm>
            <a:off x="6729153" y="439517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93" name="object 2193"/>
          <p:cNvSpPr/>
          <p:nvPr/>
        </p:nvSpPr>
        <p:spPr>
          <a:xfrm>
            <a:off x="1886989" y="43992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194" name="object 2194"/>
          <p:cNvSpPr/>
          <p:nvPr/>
        </p:nvSpPr>
        <p:spPr>
          <a:xfrm>
            <a:off x="5099858" y="43992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95" name="object 2195"/>
          <p:cNvSpPr/>
          <p:nvPr/>
        </p:nvSpPr>
        <p:spPr>
          <a:xfrm>
            <a:off x="5540433" y="439920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196" name="object 2196"/>
          <p:cNvSpPr/>
          <p:nvPr/>
        </p:nvSpPr>
        <p:spPr>
          <a:xfrm>
            <a:off x="5985164" y="439920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197" name="object 2197"/>
          <p:cNvSpPr/>
          <p:nvPr/>
        </p:nvSpPr>
        <p:spPr>
          <a:xfrm>
            <a:off x="6421582" y="43992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198" name="object 2198"/>
          <p:cNvSpPr/>
          <p:nvPr/>
        </p:nvSpPr>
        <p:spPr>
          <a:xfrm>
            <a:off x="6729153" y="43992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199" name="object 2199"/>
          <p:cNvSpPr/>
          <p:nvPr/>
        </p:nvSpPr>
        <p:spPr>
          <a:xfrm>
            <a:off x="1886989" y="440323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00" name="object 2200"/>
          <p:cNvSpPr/>
          <p:nvPr/>
        </p:nvSpPr>
        <p:spPr>
          <a:xfrm>
            <a:off x="5099858" y="44032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01" name="object 2201"/>
          <p:cNvSpPr/>
          <p:nvPr/>
        </p:nvSpPr>
        <p:spPr>
          <a:xfrm>
            <a:off x="5540433" y="440323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02" name="object 2202"/>
          <p:cNvSpPr/>
          <p:nvPr/>
        </p:nvSpPr>
        <p:spPr>
          <a:xfrm>
            <a:off x="5985164" y="440323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03" name="object 2203"/>
          <p:cNvSpPr/>
          <p:nvPr/>
        </p:nvSpPr>
        <p:spPr>
          <a:xfrm>
            <a:off x="6421582" y="44032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04" name="object 2204"/>
          <p:cNvSpPr/>
          <p:nvPr/>
        </p:nvSpPr>
        <p:spPr>
          <a:xfrm>
            <a:off x="6729153" y="440323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05" name="object 2205"/>
          <p:cNvSpPr/>
          <p:nvPr/>
        </p:nvSpPr>
        <p:spPr>
          <a:xfrm>
            <a:off x="1886989" y="440727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06" name="object 2206"/>
          <p:cNvSpPr/>
          <p:nvPr/>
        </p:nvSpPr>
        <p:spPr>
          <a:xfrm>
            <a:off x="3740728" y="4368949"/>
            <a:ext cx="203661" cy="68580"/>
          </a:xfrm>
          <a:prstGeom prst="rect">
            <a:avLst/>
          </a:prstGeom>
          <a:blipFill>
            <a:blip r:embed="rId191" cstate="print"/>
            <a:stretch>
              <a:fillRect/>
            </a:stretch>
          </a:blipFill>
        </p:spPr>
        <p:txBody>
          <a:bodyPr wrap="square" lIns="0" tIns="0" rIns="0" bIns="0" rtlCol="0"/>
          <a:lstStyle/>
          <a:p>
            <a:endParaRPr/>
          </a:p>
        </p:txBody>
      </p:sp>
      <p:sp>
        <p:nvSpPr>
          <p:cNvPr id="2207" name="object 2207"/>
          <p:cNvSpPr/>
          <p:nvPr/>
        </p:nvSpPr>
        <p:spPr>
          <a:xfrm>
            <a:off x="5099858" y="440727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08" name="object 2208"/>
          <p:cNvSpPr/>
          <p:nvPr/>
        </p:nvSpPr>
        <p:spPr>
          <a:xfrm>
            <a:off x="5540433" y="440727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09" name="object 2209"/>
          <p:cNvSpPr/>
          <p:nvPr/>
        </p:nvSpPr>
        <p:spPr>
          <a:xfrm>
            <a:off x="5985164" y="440727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10" name="object 2210"/>
          <p:cNvSpPr/>
          <p:nvPr/>
        </p:nvSpPr>
        <p:spPr>
          <a:xfrm>
            <a:off x="6421582" y="440727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11" name="object 2211"/>
          <p:cNvSpPr/>
          <p:nvPr/>
        </p:nvSpPr>
        <p:spPr>
          <a:xfrm>
            <a:off x="6729153" y="440727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12" name="object 2212"/>
          <p:cNvSpPr/>
          <p:nvPr/>
        </p:nvSpPr>
        <p:spPr>
          <a:xfrm>
            <a:off x="1886989" y="441130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13" name="object 2213"/>
          <p:cNvSpPr/>
          <p:nvPr/>
        </p:nvSpPr>
        <p:spPr>
          <a:xfrm>
            <a:off x="4335088" y="4280198"/>
            <a:ext cx="390697" cy="286422"/>
          </a:xfrm>
          <a:prstGeom prst="rect">
            <a:avLst/>
          </a:prstGeom>
          <a:blipFill>
            <a:blip r:embed="rId192" cstate="print"/>
            <a:stretch>
              <a:fillRect/>
            </a:stretch>
          </a:blipFill>
        </p:spPr>
        <p:txBody>
          <a:bodyPr wrap="square" lIns="0" tIns="0" rIns="0" bIns="0" rtlCol="0"/>
          <a:lstStyle/>
          <a:p>
            <a:endParaRPr/>
          </a:p>
        </p:txBody>
      </p:sp>
      <p:sp>
        <p:nvSpPr>
          <p:cNvPr id="2214" name="object 2214"/>
          <p:cNvSpPr/>
          <p:nvPr/>
        </p:nvSpPr>
        <p:spPr>
          <a:xfrm>
            <a:off x="5099858" y="441130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15" name="object 2215"/>
          <p:cNvSpPr/>
          <p:nvPr/>
        </p:nvSpPr>
        <p:spPr>
          <a:xfrm>
            <a:off x="5540433" y="441130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16" name="object 2216"/>
          <p:cNvSpPr/>
          <p:nvPr/>
        </p:nvSpPr>
        <p:spPr>
          <a:xfrm>
            <a:off x="5985164" y="441130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17" name="object 2217"/>
          <p:cNvSpPr/>
          <p:nvPr/>
        </p:nvSpPr>
        <p:spPr>
          <a:xfrm>
            <a:off x="6421582" y="441130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18" name="object 2218"/>
          <p:cNvSpPr/>
          <p:nvPr/>
        </p:nvSpPr>
        <p:spPr>
          <a:xfrm>
            <a:off x="6729153" y="441130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19" name="object 2219"/>
          <p:cNvSpPr/>
          <p:nvPr/>
        </p:nvSpPr>
        <p:spPr>
          <a:xfrm>
            <a:off x="1886989" y="441534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20" name="object 2220"/>
          <p:cNvSpPr/>
          <p:nvPr/>
        </p:nvSpPr>
        <p:spPr>
          <a:xfrm>
            <a:off x="5099858" y="44153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21" name="object 2221"/>
          <p:cNvSpPr/>
          <p:nvPr/>
        </p:nvSpPr>
        <p:spPr>
          <a:xfrm>
            <a:off x="5540433" y="441534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22" name="object 2222"/>
          <p:cNvSpPr/>
          <p:nvPr/>
        </p:nvSpPr>
        <p:spPr>
          <a:xfrm>
            <a:off x="5985164" y="441534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23" name="object 2223"/>
          <p:cNvSpPr/>
          <p:nvPr/>
        </p:nvSpPr>
        <p:spPr>
          <a:xfrm>
            <a:off x="6421582" y="44153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24" name="object 2224"/>
          <p:cNvSpPr/>
          <p:nvPr/>
        </p:nvSpPr>
        <p:spPr>
          <a:xfrm>
            <a:off x="6729153" y="441534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25" name="object 2225"/>
          <p:cNvSpPr/>
          <p:nvPr/>
        </p:nvSpPr>
        <p:spPr>
          <a:xfrm>
            <a:off x="1886989" y="441937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26" name="object 2226"/>
          <p:cNvSpPr/>
          <p:nvPr/>
        </p:nvSpPr>
        <p:spPr>
          <a:xfrm>
            <a:off x="5099858" y="441937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27" name="object 2227"/>
          <p:cNvSpPr/>
          <p:nvPr/>
        </p:nvSpPr>
        <p:spPr>
          <a:xfrm>
            <a:off x="5540433" y="441937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28" name="object 2228"/>
          <p:cNvSpPr/>
          <p:nvPr/>
        </p:nvSpPr>
        <p:spPr>
          <a:xfrm>
            <a:off x="5985164" y="441937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29" name="object 2229"/>
          <p:cNvSpPr/>
          <p:nvPr/>
        </p:nvSpPr>
        <p:spPr>
          <a:xfrm>
            <a:off x="6421582" y="441937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30" name="object 2230"/>
          <p:cNvSpPr/>
          <p:nvPr/>
        </p:nvSpPr>
        <p:spPr>
          <a:xfrm>
            <a:off x="6729153" y="441937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31" name="object 2231"/>
          <p:cNvSpPr/>
          <p:nvPr/>
        </p:nvSpPr>
        <p:spPr>
          <a:xfrm>
            <a:off x="1886989" y="442340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32" name="object 2232"/>
          <p:cNvSpPr/>
          <p:nvPr/>
        </p:nvSpPr>
        <p:spPr>
          <a:xfrm>
            <a:off x="5099858" y="44234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33" name="object 2233"/>
          <p:cNvSpPr/>
          <p:nvPr/>
        </p:nvSpPr>
        <p:spPr>
          <a:xfrm>
            <a:off x="5540433" y="442340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34" name="object 2234"/>
          <p:cNvSpPr/>
          <p:nvPr/>
        </p:nvSpPr>
        <p:spPr>
          <a:xfrm>
            <a:off x="5985164" y="442340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35" name="object 2235"/>
          <p:cNvSpPr/>
          <p:nvPr/>
        </p:nvSpPr>
        <p:spPr>
          <a:xfrm>
            <a:off x="6421582" y="44234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36" name="object 2236"/>
          <p:cNvSpPr/>
          <p:nvPr/>
        </p:nvSpPr>
        <p:spPr>
          <a:xfrm>
            <a:off x="6729153" y="442340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37" name="object 2237"/>
          <p:cNvSpPr/>
          <p:nvPr/>
        </p:nvSpPr>
        <p:spPr>
          <a:xfrm>
            <a:off x="1886989" y="442744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38" name="object 2238"/>
          <p:cNvSpPr/>
          <p:nvPr/>
        </p:nvSpPr>
        <p:spPr>
          <a:xfrm>
            <a:off x="5099858" y="44274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39" name="object 2239"/>
          <p:cNvSpPr/>
          <p:nvPr/>
        </p:nvSpPr>
        <p:spPr>
          <a:xfrm>
            <a:off x="5540433" y="442744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40" name="object 2240"/>
          <p:cNvSpPr/>
          <p:nvPr/>
        </p:nvSpPr>
        <p:spPr>
          <a:xfrm>
            <a:off x="5985164" y="442744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41" name="object 2241"/>
          <p:cNvSpPr/>
          <p:nvPr/>
        </p:nvSpPr>
        <p:spPr>
          <a:xfrm>
            <a:off x="6421582" y="44274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42" name="object 2242"/>
          <p:cNvSpPr/>
          <p:nvPr/>
        </p:nvSpPr>
        <p:spPr>
          <a:xfrm>
            <a:off x="6729153" y="442744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43" name="object 2243"/>
          <p:cNvSpPr/>
          <p:nvPr/>
        </p:nvSpPr>
        <p:spPr>
          <a:xfrm>
            <a:off x="1886989" y="443147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44" name="object 2244"/>
          <p:cNvSpPr/>
          <p:nvPr/>
        </p:nvSpPr>
        <p:spPr>
          <a:xfrm>
            <a:off x="5099858" y="44314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45" name="object 2245"/>
          <p:cNvSpPr/>
          <p:nvPr/>
        </p:nvSpPr>
        <p:spPr>
          <a:xfrm>
            <a:off x="5540433" y="443147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46" name="object 2246"/>
          <p:cNvSpPr/>
          <p:nvPr/>
        </p:nvSpPr>
        <p:spPr>
          <a:xfrm>
            <a:off x="5985164" y="443147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47" name="object 2247"/>
          <p:cNvSpPr/>
          <p:nvPr/>
        </p:nvSpPr>
        <p:spPr>
          <a:xfrm>
            <a:off x="6421582" y="44314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48" name="object 2248"/>
          <p:cNvSpPr/>
          <p:nvPr/>
        </p:nvSpPr>
        <p:spPr>
          <a:xfrm>
            <a:off x="6729153" y="443147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49" name="object 2249"/>
          <p:cNvSpPr/>
          <p:nvPr/>
        </p:nvSpPr>
        <p:spPr>
          <a:xfrm>
            <a:off x="1886989" y="443551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50" name="object 2250"/>
          <p:cNvSpPr/>
          <p:nvPr/>
        </p:nvSpPr>
        <p:spPr>
          <a:xfrm>
            <a:off x="3894513" y="4435512"/>
            <a:ext cx="46182" cy="0"/>
          </a:xfrm>
          <a:custGeom>
            <a:avLst/>
            <a:gdLst/>
            <a:ahLst/>
            <a:cxnLst/>
            <a:rect l="l" t="t" r="r" b="b"/>
            <a:pathLst>
              <a:path w="50800">
                <a:moveTo>
                  <a:pt x="0" y="0"/>
                </a:moveTo>
                <a:lnTo>
                  <a:pt x="50292" y="0"/>
                </a:lnTo>
              </a:path>
            </a:pathLst>
          </a:custGeom>
          <a:ln w="4572">
            <a:solidFill>
              <a:srgbClr val="DE7E7E"/>
            </a:solidFill>
          </a:ln>
        </p:spPr>
        <p:txBody>
          <a:bodyPr wrap="square" lIns="0" tIns="0" rIns="0" bIns="0" rtlCol="0"/>
          <a:lstStyle/>
          <a:p>
            <a:endParaRPr/>
          </a:p>
        </p:txBody>
      </p:sp>
      <p:sp>
        <p:nvSpPr>
          <p:cNvPr id="2251" name="object 2251"/>
          <p:cNvSpPr/>
          <p:nvPr/>
        </p:nvSpPr>
        <p:spPr>
          <a:xfrm>
            <a:off x="5099858" y="443551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52" name="object 2252"/>
          <p:cNvSpPr/>
          <p:nvPr/>
        </p:nvSpPr>
        <p:spPr>
          <a:xfrm>
            <a:off x="5540433" y="443551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53" name="object 2253"/>
          <p:cNvSpPr/>
          <p:nvPr/>
        </p:nvSpPr>
        <p:spPr>
          <a:xfrm>
            <a:off x="5985164" y="443551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54" name="object 2254"/>
          <p:cNvSpPr/>
          <p:nvPr/>
        </p:nvSpPr>
        <p:spPr>
          <a:xfrm>
            <a:off x="6421582" y="443551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55" name="object 2255"/>
          <p:cNvSpPr/>
          <p:nvPr/>
        </p:nvSpPr>
        <p:spPr>
          <a:xfrm>
            <a:off x="6729153" y="443551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56" name="object 2256"/>
          <p:cNvSpPr/>
          <p:nvPr/>
        </p:nvSpPr>
        <p:spPr>
          <a:xfrm>
            <a:off x="1886989" y="44395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57" name="object 2257"/>
          <p:cNvSpPr/>
          <p:nvPr/>
        </p:nvSpPr>
        <p:spPr>
          <a:xfrm>
            <a:off x="5099858" y="44395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58" name="object 2258"/>
          <p:cNvSpPr/>
          <p:nvPr/>
        </p:nvSpPr>
        <p:spPr>
          <a:xfrm>
            <a:off x="5540433" y="443954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59" name="object 2259"/>
          <p:cNvSpPr/>
          <p:nvPr/>
        </p:nvSpPr>
        <p:spPr>
          <a:xfrm>
            <a:off x="5985164" y="443954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60" name="object 2260"/>
          <p:cNvSpPr/>
          <p:nvPr/>
        </p:nvSpPr>
        <p:spPr>
          <a:xfrm>
            <a:off x="6421582" y="44395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61" name="object 2261"/>
          <p:cNvSpPr/>
          <p:nvPr/>
        </p:nvSpPr>
        <p:spPr>
          <a:xfrm>
            <a:off x="6729153" y="44395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62" name="object 2262"/>
          <p:cNvSpPr/>
          <p:nvPr/>
        </p:nvSpPr>
        <p:spPr>
          <a:xfrm>
            <a:off x="1886989" y="444358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63" name="object 2263"/>
          <p:cNvSpPr/>
          <p:nvPr/>
        </p:nvSpPr>
        <p:spPr>
          <a:xfrm>
            <a:off x="5099858" y="444358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64" name="object 2264"/>
          <p:cNvSpPr/>
          <p:nvPr/>
        </p:nvSpPr>
        <p:spPr>
          <a:xfrm>
            <a:off x="5540433" y="444358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65" name="object 2265"/>
          <p:cNvSpPr/>
          <p:nvPr/>
        </p:nvSpPr>
        <p:spPr>
          <a:xfrm>
            <a:off x="5985164" y="444358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66" name="object 2266"/>
          <p:cNvSpPr/>
          <p:nvPr/>
        </p:nvSpPr>
        <p:spPr>
          <a:xfrm>
            <a:off x="6421582" y="444358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67" name="object 2267"/>
          <p:cNvSpPr/>
          <p:nvPr/>
        </p:nvSpPr>
        <p:spPr>
          <a:xfrm>
            <a:off x="6729153" y="444358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68" name="object 2268"/>
          <p:cNvSpPr/>
          <p:nvPr/>
        </p:nvSpPr>
        <p:spPr>
          <a:xfrm>
            <a:off x="1886989" y="444761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69" name="object 2269"/>
          <p:cNvSpPr/>
          <p:nvPr/>
        </p:nvSpPr>
        <p:spPr>
          <a:xfrm>
            <a:off x="5099858" y="44476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70" name="object 2270"/>
          <p:cNvSpPr/>
          <p:nvPr/>
        </p:nvSpPr>
        <p:spPr>
          <a:xfrm>
            <a:off x="5540433" y="444761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71" name="object 2271"/>
          <p:cNvSpPr/>
          <p:nvPr/>
        </p:nvSpPr>
        <p:spPr>
          <a:xfrm>
            <a:off x="5985164" y="444761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72" name="object 2272"/>
          <p:cNvSpPr/>
          <p:nvPr/>
        </p:nvSpPr>
        <p:spPr>
          <a:xfrm>
            <a:off x="6421582" y="44476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73" name="object 2273"/>
          <p:cNvSpPr/>
          <p:nvPr/>
        </p:nvSpPr>
        <p:spPr>
          <a:xfrm>
            <a:off x="6729153" y="444761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74" name="object 2274"/>
          <p:cNvSpPr/>
          <p:nvPr/>
        </p:nvSpPr>
        <p:spPr>
          <a:xfrm>
            <a:off x="1886989" y="445164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75" name="object 2275"/>
          <p:cNvSpPr/>
          <p:nvPr/>
        </p:nvSpPr>
        <p:spPr>
          <a:xfrm>
            <a:off x="5099858" y="445164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76" name="object 2276"/>
          <p:cNvSpPr/>
          <p:nvPr/>
        </p:nvSpPr>
        <p:spPr>
          <a:xfrm>
            <a:off x="5540433" y="445164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77" name="object 2277"/>
          <p:cNvSpPr/>
          <p:nvPr/>
        </p:nvSpPr>
        <p:spPr>
          <a:xfrm>
            <a:off x="5985164" y="445164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78" name="object 2278"/>
          <p:cNvSpPr/>
          <p:nvPr/>
        </p:nvSpPr>
        <p:spPr>
          <a:xfrm>
            <a:off x="6421582" y="445164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79" name="object 2279"/>
          <p:cNvSpPr/>
          <p:nvPr/>
        </p:nvSpPr>
        <p:spPr>
          <a:xfrm>
            <a:off x="6729153" y="445164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80" name="object 2280"/>
          <p:cNvSpPr/>
          <p:nvPr/>
        </p:nvSpPr>
        <p:spPr>
          <a:xfrm>
            <a:off x="1886989" y="445568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81" name="object 2281"/>
          <p:cNvSpPr/>
          <p:nvPr/>
        </p:nvSpPr>
        <p:spPr>
          <a:xfrm>
            <a:off x="5099858" y="44556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82" name="object 2282"/>
          <p:cNvSpPr/>
          <p:nvPr/>
        </p:nvSpPr>
        <p:spPr>
          <a:xfrm>
            <a:off x="5540433" y="445568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83" name="object 2283"/>
          <p:cNvSpPr/>
          <p:nvPr/>
        </p:nvSpPr>
        <p:spPr>
          <a:xfrm>
            <a:off x="5985164" y="445568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84" name="object 2284"/>
          <p:cNvSpPr/>
          <p:nvPr/>
        </p:nvSpPr>
        <p:spPr>
          <a:xfrm>
            <a:off x="6421582" y="44556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85" name="object 2285"/>
          <p:cNvSpPr/>
          <p:nvPr/>
        </p:nvSpPr>
        <p:spPr>
          <a:xfrm>
            <a:off x="6729153" y="445568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86" name="object 2286"/>
          <p:cNvSpPr/>
          <p:nvPr/>
        </p:nvSpPr>
        <p:spPr>
          <a:xfrm>
            <a:off x="1886989" y="445971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87" name="object 2287"/>
          <p:cNvSpPr/>
          <p:nvPr/>
        </p:nvSpPr>
        <p:spPr>
          <a:xfrm>
            <a:off x="5099858" y="445971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88" name="object 2288"/>
          <p:cNvSpPr/>
          <p:nvPr/>
        </p:nvSpPr>
        <p:spPr>
          <a:xfrm>
            <a:off x="5540433" y="445971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89" name="object 2289"/>
          <p:cNvSpPr/>
          <p:nvPr/>
        </p:nvSpPr>
        <p:spPr>
          <a:xfrm>
            <a:off x="5985164" y="445971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90" name="object 2290"/>
          <p:cNvSpPr/>
          <p:nvPr/>
        </p:nvSpPr>
        <p:spPr>
          <a:xfrm>
            <a:off x="6421582" y="445971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91" name="object 2291"/>
          <p:cNvSpPr/>
          <p:nvPr/>
        </p:nvSpPr>
        <p:spPr>
          <a:xfrm>
            <a:off x="6729153" y="445971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92" name="object 2292"/>
          <p:cNvSpPr/>
          <p:nvPr/>
        </p:nvSpPr>
        <p:spPr>
          <a:xfrm>
            <a:off x="1886989" y="446375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93" name="object 2293"/>
          <p:cNvSpPr/>
          <p:nvPr/>
        </p:nvSpPr>
        <p:spPr>
          <a:xfrm>
            <a:off x="5099858" y="44637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94" name="object 2294"/>
          <p:cNvSpPr/>
          <p:nvPr/>
        </p:nvSpPr>
        <p:spPr>
          <a:xfrm>
            <a:off x="5540433" y="446375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295" name="object 2295"/>
          <p:cNvSpPr/>
          <p:nvPr/>
        </p:nvSpPr>
        <p:spPr>
          <a:xfrm>
            <a:off x="5985164" y="446375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296" name="object 2296"/>
          <p:cNvSpPr/>
          <p:nvPr/>
        </p:nvSpPr>
        <p:spPr>
          <a:xfrm>
            <a:off x="6421582" y="44637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297" name="object 2297"/>
          <p:cNvSpPr/>
          <p:nvPr/>
        </p:nvSpPr>
        <p:spPr>
          <a:xfrm>
            <a:off x="6729153" y="446375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298" name="object 2298"/>
          <p:cNvSpPr/>
          <p:nvPr/>
        </p:nvSpPr>
        <p:spPr>
          <a:xfrm>
            <a:off x="1886989" y="446778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299" name="object 2299"/>
          <p:cNvSpPr/>
          <p:nvPr/>
        </p:nvSpPr>
        <p:spPr>
          <a:xfrm>
            <a:off x="5099858" y="446778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00" name="object 2300"/>
          <p:cNvSpPr/>
          <p:nvPr/>
        </p:nvSpPr>
        <p:spPr>
          <a:xfrm>
            <a:off x="5540433" y="446778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01" name="object 2301"/>
          <p:cNvSpPr/>
          <p:nvPr/>
        </p:nvSpPr>
        <p:spPr>
          <a:xfrm>
            <a:off x="5985164" y="446778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02" name="object 2302"/>
          <p:cNvSpPr/>
          <p:nvPr/>
        </p:nvSpPr>
        <p:spPr>
          <a:xfrm>
            <a:off x="6421582" y="446778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03" name="object 2303"/>
          <p:cNvSpPr/>
          <p:nvPr/>
        </p:nvSpPr>
        <p:spPr>
          <a:xfrm>
            <a:off x="6729153" y="446778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04" name="object 2304"/>
          <p:cNvSpPr/>
          <p:nvPr/>
        </p:nvSpPr>
        <p:spPr>
          <a:xfrm>
            <a:off x="1886989" y="447181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05" name="object 2305"/>
          <p:cNvSpPr/>
          <p:nvPr/>
        </p:nvSpPr>
        <p:spPr>
          <a:xfrm>
            <a:off x="5099858" y="447181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06" name="object 2306"/>
          <p:cNvSpPr/>
          <p:nvPr/>
        </p:nvSpPr>
        <p:spPr>
          <a:xfrm>
            <a:off x="5540433" y="447181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07" name="object 2307"/>
          <p:cNvSpPr/>
          <p:nvPr/>
        </p:nvSpPr>
        <p:spPr>
          <a:xfrm>
            <a:off x="5985164" y="447181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08" name="object 2308"/>
          <p:cNvSpPr/>
          <p:nvPr/>
        </p:nvSpPr>
        <p:spPr>
          <a:xfrm>
            <a:off x="6421582" y="447181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09" name="object 2309"/>
          <p:cNvSpPr/>
          <p:nvPr/>
        </p:nvSpPr>
        <p:spPr>
          <a:xfrm>
            <a:off x="6729153" y="447181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10" name="object 2310"/>
          <p:cNvSpPr/>
          <p:nvPr/>
        </p:nvSpPr>
        <p:spPr>
          <a:xfrm>
            <a:off x="1886989" y="447585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11" name="object 2311"/>
          <p:cNvSpPr/>
          <p:nvPr/>
        </p:nvSpPr>
        <p:spPr>
          <a:xfrm>
            <a:off x="5099858" y="44758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12" name="object 2312"/>
          <p:cNvSpPr/>
          <p:nvPr/>
        </p:nvSpPr>
        <p:spPr>
          <a:xfrm>
            <a:off x="5540433" y="447585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13" name="object 2313"/>
          <p:cNvSpPr/>
          <p:nvPr/>
        </p:nvSpPr>
        <p:spPr>
          <a:xfrm>
            <a:off x="5985164" y="447585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14" name="object 2314"/>
          <p:cNvSpPr/>
          <p:nvPr/>
        </p:nvSpPr>
        <p:spPr>
          <a:xfrm>
            <a:off x="6421582" y="44758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15" name="object 2315"/>
          <p:cNvSpPr/>
          <p:nvPr/>
        </p:nvSpPr>
        <p:spPr>
          <a:xfrm>
            <a:off x="6729153" y="447585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16" name="object 2316"/>
          <p:cNvSpPr/>
          <p:nvPr/>
        </p:nvSpPr>
        <p:spPr>
          <a:xfrm>
            <a:off x="1886989" y="447988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17" name="object 2317"/>
          <p:cNvSpPr/>
          <p:nvPr/>
        </p:nvSpPr>
        <p:spPr>
          <a:xfrm>
            <a:off x="5099858" y="447988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18" name="object 2318"/>
          <p:cNvSpPr/>
          <p:nvPr/>
        </p:nvSpPr>
        <p:spPr>
          <a:xfrm>
            <a:off x="5540433" y="447988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19" name="object 2319"/>
          <p:cNvSpPr/>
          <p:nvPr/>
        </p:nvSpPr>
        <p:spPr>
          <a:xfrm>
            <a:off x="5985164" y="447988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20" name="object 2320"/>
          <p:cNvSpPr/>
          <p:nvPr/>
        </p:nvSpPr>
        <p:spPr>
          <a:xfrm>
            <a:off x="6421582" y="447988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21" name="object 2321"/>
          <p:cNvSpPr/>
          <p:nvPr/>
        </p:nvSpPr>
        <p:spPr>
          <a:xfrm>
            <a:off x="6729153" y="447988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22" name="object 2322"/>
          <p:cNvSpPr/>
          <p:nvPr/>
        </p:nvSpPr>
        <p:spPr>
          <a:xfrm>
            <a:off x="1886989" y="448392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23" name="object 2323"/>
          <p:cNvSpPr/>
          <p:nvPr/>
        </p:nvSpPr>
        <p:spPr>
          <a:xfrm>
            <a:off x="5099858" y="44839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24" name="object 2324"/>
          <p:cNvSpPr/>
          <p:nvPr/>
        </p:nvSpPr>
        <p:spPr>
          <a:xfrm>
            <a:off x="5540433" y="448392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25" name="object 2325"/>
          <p:cNvSpPr/>
          <p:nvPr/>
        </p:nvSpPr>
        <p:spPr>
          <a:xfrm>
            <a:off x="5985164" y="448392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26" name="object 2326"/>
          <p:cNvSpPr/>
          <p:nvPr/>
        </p:nvSpPr>
        <p:spPr>
          <a:xfrm>
            <a:off x="6421582" y="44839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27" name="object 2327"/>
          <p:cNvSpPr/>
          <p:nvPr/>
        </p:nvSpPr>
        <p:spPr>
          <a:xfrm>
            <a:off x="6729153" y="448392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28" name="object 2328"/>
          <p:cNvSpPr/>
          <p:nvPr/>
        </p:nvSpPr>
        <p:spPr>
          <a:xfrm>
            <a:off x="1886989" y="448795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29" name="object 2329"/>
          <p:cNvSpPr/>
          <p:nvPr/>
        </p:nvSpPr>
        <p:spPr>
          <a:xfrm>
            <a:off x="5099858" y="44879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30" name="object 2330"/>
          <p:cNvSpPr/>
          <p:nvPr/>
        </p:nvSpPr>
        <p:spPr>
          <a:xfrm>
            <a:off x="5540433" y="448795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31" name="object 2331"/>
          <p:cNvSpPr/>
          <p:nvPr/>
        </p:nvSpPr>
        <p:spPr>
          <a:xfrm>
            <a:off x="5985164" y="448795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32" name="object 2332"/>
          <p:cNvSpPr/>
          <p:nvPr/>
        </p:nvSpPr>
        <p:spPr>
          <a:xfrm>
            <a:off x="6421582" y="44879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33" name="object 2333"/>
          <p:cNvSpPr/>
          <p:nvPr/>
        </p:nvSpPr>
        <p:spPr>
          <a:xfrm>
            <a:off x="6729153" y="448795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34" name="object 2334"/>
          <p:cNvSpPr/>
          <p:nvPr/>
        </p:nvSpPr>
        <p:spPr>
          <a:xfrm>
            <a:off x="1886989" y="44919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35" name="object 2335"/>
          <p:cNvSpPr/>
          <p:nvPr/>
        </p:nvSpPr>
        <p:spPr>
          <a:xfrm>
            <a:off x="5099858" y="44919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36" name="object 2336"/>
          <p:cNvSpPr/>
          <p:nvPr/>
        </p:nvSpPr>
        <p:spPr>
          <a:xfrm>
            <a:off x="5540433" y="449198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37" name="object 2337"/>
          <p:cNvSpPr/>
          <p:nvPr/>
        </p:nvSpPr>
        <p:spPr>
          <a:xfrm>
            <a:off x="5985164" y="449198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38" name="object 2338"/>
          <p:cNvSpPr/>
          <p:nvPr/>
        </p:nvSpPr>
        <p:spPr>
          <a:xfrm>
            <a:off x="6421582" y="44919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39" name="object 2339"/>
          <p:cNvSpPr/>
          <p:nvPr/>
        </p:nvSpPr>
        <p:spPr>
          <a:xfrm>
            <a:off x="6729153" y="44919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40" name="object 2340"/>
          <p:cNvSpPr/>
          <p:nvPr/>
        </p:nvSpPr>
        <p:spPr>
          <a:xfrm>
            <a:off x="1886989" y="449602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41" name="object 2341"/>
          <p:cNvSpPr/>
          <p:nvPr/>
        </p:nvSpPr>
        <p:spPr>
          <a:xfrm>
            <a:off x="5099858" y="44960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42" name="object 2342"/>
          <p:cNvSpPr/>
          <p:nvPr/>
        </p:nvSpPr>
        <p:spPr>
          <a:xfrm>
            <a:off x="5540433" y="449602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43" name="object 2343"/>
          <p:cNvSpPr/>
          <p:nvPr/>
        </p:nvSpPr>
        <p:spPr>
          <a:xfrm>
            <a:off x="5985164" y="449602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44" name="object 2344"/>
          <p:cNvSpPr/>
          <p:nvPr/>
        </p:nvSpPr>
        <p:spPr>
          <a:xfrm>
            <a:off x="6421582" y="44960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45" name="object 2345"/>
          <p:cNvSpPr/>
          <p:nvPr/>
        </p:nvSpPr>
        <p:spPr>
          <a:xfrm>
            <a:off x="6729153" y="449602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46" name="object 2346"/>
          <p:cNvSpPr/>
          <p:nvPr/>
        </p:nvSpPr>
        <p:spPr>
          <a:xfrm>
            <a:off x="1886989" y="45000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47" name="object 2347"/>
          <p:cNvSpPr/>
          <p:nvPr/>
        </p:nvSpPr>
        <p:spPr>
          <a:xfrm>
            <a:off x="5099858" y="45000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48" name="object 2348"/>
          <p:cNvSpPr/>
          <p:nvPr/>
        </p:nvSpPr>
        <p:spPr>
          <a:xfrm>
            <a:off x="5540433" y="450005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49" name="object 2349"/>
          <p:cNvSpPr/>
          <p:nvPr/>
        </p:nvSpPr>
        <p:spPr>
          <a:xfrm>
            <a:off x="5985164" y="450005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50" name="object 2350"/>
          <p:cNvSpPr/>
          <p:nvPr/>
        </p:nvSpPr>
        <p:spPr>
          <a:xfrm>
            <a:off x="6421582" y="45000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51" name="object 2351"/>
          <p:cNvSpPr/>
          <p:nvPr/>
        </p:nvSpPr>
        <p:spPr>
          <a:xfrm>
            <a:off x="6729153" y="45000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52" name="object 2352"/>
          <p:cNvSpPr/>
          <p:nvPr/>
        </p:nvSpPr>
        <p:spPr>
          <a:xfrm>
            <a:off x="1886989" y="450409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53" name="object 2353"/>
          <p:cNvSpPr/>
          <p:nvPr/>
        </p:nvSpPr>
        <p:spPr>
          <a:xfrm>
            <a:off x="5099858" y="450409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54" name="object 2354"/>
          <p:cNvSpPr/>
          <p:nvPr/>
        </p:nvSpPr>
        <p:spPr>
          <a:xfrm>
            <a:off x="5540433" y="450409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55" name="object 2355"/>
          <p:cNvSpPr/>
          <p:nvPr/>
        </p:nvSpPr>
        <p:spPr>
          <a:xfrm>
            <a:off x="5985164" y="450409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56" name="object 2356"/>
          <p:cNvSpPr/>
          <p:nvPr/>
        </p:nvSpPr>
        <p:spPr>
          <a:xfrm>
            <a:off x="6421582" y="450409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57" name="object 2357"/>
          <p:cNvSpPr/>
          <p:nvPr/>
        </p:nvSpPr>
        <p:spPr>
          <a:xfrm>
            <a:off x="6729153" y="450409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58" name="object 2358"/>
          <p:cNvSpPr/>
          <p:nvPr/>
        </p:nvSpPr>
        <p:spPr>
          <a:xfrm>
            <a:off x="1886989" y="450812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59" name="object 2359"/>
          <p:cNvSpPr/>
          <p:nvPr/>
        </p:nvSpPr>
        <p:spPr>
          <a:xfrm>
            <a:off x="5099858" y="45081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60" name="object 2360"/>
          <p:cNvSpPr/>
          <p:nvPr/>
        </p:nvSpPr>
        <p:spPr>
          <a:xfrm>
            <a:off x="5540433" y="450812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61" name="object 2361"/>
          <p:cNvSpPr/>
          <p:nvPr/>
        </p:nvSpPr>
        <p:spPr>
          <a:xfrm>
            <a:off x="5985164" y="450812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62" name="object 2362"/>
          <p:cNvSpPr/>
          <p:nvPr/>
        </p:nvSpPr>
        <p:spPr>
          <a:xfrm>
            <a:off x="6421582" y="45081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63" name="object 2363"/>
          <p:cNvSpPr/>
          <p:nvPr/>
        </p:nvSpPr>
        <p:spPr>
          <a:xfrm>
            <a:off x="6729153" y="450812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64" name="object 2364"/>
          <p:cNvSpPr/>
          <p:nvPr/>
        </p:nvSpPr>
        <p:spPr>
          <a:xfrm>
            <a:off x="1886989" y="451216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65" name="object 2365"/>
          <p:cNvSpPr/>
          <p:nvPr/>
        </p:nvSpPr>
        <p:spPr>
          <a:xfrm>
            <a:off x="5099858" y="45121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66" name="object 2366"/>
          <p:cNvSpPr/>
          <p:nvPr/>
        </p:nvSpPr>
        <p:spPr>
          <a:xfrm>
            <a:off x="5540433" y="451216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67" name="object 2367"/>
          <p:cNvSpPr/>
          <p:nvPr/>
        </p:nvSpPr>
        <p:spPr>
          <a:xfrm>
            <a:off x="5985164" y="451216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68" name="object 2368"/>
          <p:cNvSpPr/>
          <p:nvPr/>
        </p:nvSpPr>
        <p:spPr>
          <a:xfrm>
            <a:off x="6421582" y="45121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69" name="object 2369"/>
          <p:cNvSpPr/>
          <p:nvPr/>
        </p:nvSpPr>
        <p:spPr>
          <a:xfrm>
            <a:off x="6729153" y="451216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70" name="object 2370"/>
          <p:cNvSpPr/>
          <p:nvPr/>
        </p:nvSpPr>
        <p:spPr>
          <a:xfrm>
            <a:off x="1886989" y="451619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71" name="object 2371"/>
          <p:cNvSpPr/>
          <p:nvPr/>
        </p:nvSpPr>
        <p:spPr>
          <a:xfrm>
            <a:off x="5099858" y="45161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72" name="object 2372"/>
          <p:cNvSpPr/>
          <p:nvPr/>
        </p:nvSpPr>
        <p:spPr>
          <a:xfrm>
            <a:off x="5540433" y="451619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73" name="object 2373"/>
          <p:cNvSpPr/>
          <p:nvPr/>
        </p:nvSpPr>
        <p:spPr>
          <a:xfrm>
            <a:off x="5985164" y="451619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74" name="object 2374"/>
          <p:cNvSpPr/>
          <p:nvPr/>
        </p:nvSpPr>
        <p:spPr>
          <a:xfrm>
            <a:off x="6421582" y="45161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75" name="object 2375"/>
          <p:cNvSpPr/>
          <p:nvPr/>
        </p:nvSpPr>
        <p:spPr>
          <a:xfrm>
            <a:off x="6729153" y="451619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76" name="object 2376"/>
          <p:cNvSpPr/>
          <p:nvPr/>
        </p:nvSpPr>
        <p:spPr>
          <a:xfrm>
            <a:off x="1886989" y="452022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77" name="object 2377"/>
          <p:cNvSpPr/>
          <p:nvPr/>
        </p:nvSpPr>
        <p:spPr>
          <a:xfrm>
            <a:off x="5099858" y="45202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78" name="object 2378"/>
          <p:cNvSpPr/>
          <p:nvPr/>
        </p:nvSpPr>
        <p:spPr>
          <a:xfrm>
            <a:off x="5540433" y="452022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79" name="object 2379"/>
          <p:cNvSpPr/>
          <p:nvPr/>
        </p:nvSpPr>
        <p:spPr>
          <a:xfrm>
            <a:off x="5985164" y="452022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80" name="object 2380"/>
          <p:cNvSpPr/>
          <p:nvPr/>
        </p:nvSpPr>
        <p:spPr>
          <a:xfrm>
            <a:off x="6421582" y="45202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81" name="object 2381"/>
          <p:cNvSpPr/>
          <p:nvPr/>
        </p:nvSpPr>
        <p:spPr>
          <a:xfrm>
            <a:off x="6729153" y="452022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82" name="object 2382"/>
          <p:cNvSpPr/>
          <p:nvPr/>
        </p:nvSpPr>
        <p:spPr>
          <a:xfrm>
            <a:off x="1886989" y="452426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83" name="object 2383"/>
          <p:cNvSpPr/>
          <p:nvPr/>
        </p:nvSpPr>
        <p:spPr>
          <a:xfrm>
            <a:off x="5099858" y="45242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84" name="object 2384"/>
          <p:cNvSpPr/>
          <p:nvPr/>
        </p:nvSpPr>
        <p:spPr>
          <a:xfrm>
            <a:off x="5540433" y="452426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85" name="object 2385"/>
          <p:cNvSpPr/>
          <p:nvPr/>
        </p:nvSpPr>
        <p:spPr>
          <a:xfrm>
            <a:off x="5985164" y="452426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86" name="object 2386"/>
          <p:cNvSpPr/>
          <p:nvPr/>
        </p:nvSpPr>
        <p:spPr>
          <a:xfrm>
            <a:off x="6421582" y="45242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87" name="object 2387"/>
          <p:cNvSpPr/>
          <p:nvPr/>
        </p:nvSpPr>
        <p:spPr>
          <a:xfrm>
            <a:off x="6729153" y="452426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88" name="object 2388"/>
          <p:cNvSpPr/>
          <p:nvPr/>
        </p:nvSpPr>
        <p:spPr>
          <a:xfrm>
            <a:off x="1886989" y="452829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89" name="object 2389"/>
          <p:cNvSpPr/>
          <p:nvPr/>
        </p:nvSpPr>
        <p:spPr>
          <a:xfrm>
            <a:off x="5099858" y="45282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90" name="object 2390"/>
          <p:cNvSpPr/>
          <p:nvPr/>
        </p:nvSpPr>
        <p:spPr>
          <a:xfrm>
            <a:off x="5540433" y="452829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91" name="object 2391"/>
          <p:cNvSpPr/>
          <p:nvPr/>
        </p:nvSpPr>
        <p:spPr>
          <a:xfrm>
            <a:off x="5985164" y="452829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92" name="object 2392"/>
          <p:cNvSpPr/>
          <p:nvPr/>
        </p:nvSpPr>
        <p:spPr>
          <a:xfrm>
            <a:off x="6421582" y="45282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93" name="object 2393"/>
          <p:cNvSpPr/>
          <p:nvPr/>
        </p:nvSpPr>
        <p:spPr>
          <a:xfrm>
            <a:off x="6729153" y="452829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394" name="object 2394"/>
          <p:cNvSpPr/>
          <p:nvPr/>
        </p:nvSpPr>
        <p:spPr>
          <a:xfrm>
            <a:off x="1886989" y="453233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395" name="object 2395"/>
          <p:cNvSpPr/>
          <p:nvPr/>
        </p:nvSpPr>
        <p:spPr>
          <a:xfrm>
            <a:off x="5099858" y="45323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96" name="object 2396"/>
          <p:cNvSpPr/>
          <p:nvPr/>
        </p:nvSpPr>
        <p:spPr>
          <a:xfrm>
            <a:off x="5540433" y="453233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397" name="object 2397"/>
          <p:cNvSpPr/>
          <p:nvPr/>
        </p:nvSpPr>
        <p:spPr>
          <a:xfrm>
            <a:off x="5985164" y="453233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398" name="object 2398"/>
          <p:cNvSpPr/>
          <p:nvPr/>
        </p:nvSpPr>
        <p:spPr>
          <a:xfrm>
            <a:off x="6421582" y="45323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399" name="object 2399"/>
          <p:cNvSpPr/>
          <p:nvPr/>
        </p:nvSpPr>
        <p:spPr>
          <a:xfrm>
            <a:off x="6729153" y="453233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00" name="object 2400"/>
          <p:cNvSpPr/>
          <p:nvPr/>
        </p:nvSpPr>
        <p:spPr>
          <a:xfrm>
            <a:off x="1886989" y="453636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01" name="object 2401"/>
          <p:cNvSpPr/>
          <p:nvPr/>
        </p:nvSpPr>
        <p:spPr>
          <a:xfrm>
            <a:off x="5099858" y="453636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02" name="object 2402"/>
          <p:cNvSpPr/>
          <p:nvPr/>
        </p:nvSpPr>
        <p:spPr>
          <a:xfrm>
            <a:off x="5540433" y="453636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03" name="object 2403"/>
          <p:cNvSpPr/>
          <p:nvPr/>
        </p:nvSpPr>
        <p:spPr>
          <a:xfrm>
            <a:off x="5985164" y="453636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04" name="object 2404"/>
          <p:cNvSpPr/>
          <p:nvPr/>
        </p:nvSpPr>
        <p:spPr>
          <a:xfrm>
            <a:off x="6421582" y="453636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05" name="object 2405"/>
          <p:cNvSpPr/>
          <p:nvPr/>
        </p:nvSpPr>
        <p:spPr>
          <a:xfrm>
            <a:off x="6729153" y="453636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06" name="object 2406"/>
          <p:cNvSpPr/>
          <p:nvPr/>
        </p:nvSpPr>
        <p:spPr>
          <a:xfrm>
            <a:off x="1886989" y="454039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07" name="object 2407"/>
          <p:cNvSpPr/>
          <p:nvPr/>
        </p:nvSpPr>
        <p:spPr>
          <a:xfrm>
            <a:off x="5099858" y="45403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08" name="object 2408"/>
          <p:cNvSpPr/>
          <p:nvPr/>
        </p:nvSpPr>
        <p:spPr>
          <a:xfrm>
            <a:off x="5540433" y="454039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09" name="object 2409"/>
          <p:cNvSpPr/>
          <p:nvPr/>
        </p:nvSpPr>
        <p:spPr>
          <a:xfrm>
            <a:off x="5985164" y="454039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10" name="object 2410"/>
          <p:cNvSpPr/>
          <p:nvPr/>
        </p:nvSpPr>
        <p:spPr>
          <a:xfrm>
            <a:off x="6421582" y="45403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11" name="object 2411"/>
          <p:cNvSpPr/>
          <p:nvPr/>
        </p:nvSpPr>
        <p:spPr>
          <a:xfrm>
            <a:off x="6729153" y="454039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12" name="object 2412"/>
          <p:cNvSpPr/>
          <p:nvPr/>
        </p:nvSpPr>
        <p:spPr>
          <a:xfrm>
            <a:off x="1886989" y="454443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13" name="object 2413"/>
          <p:cNvSpPr/>
          <p:nvPr/>
        </p:nvSpPr>
        <p:spPr>
          <a:xfrm>
            <a:off x="5099858" y="45444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14" name="object 2414"/>
          <p:cNvSpPr/>
          <p:nvPr/>
        </p:nvSpPr>
        <p:spPr>
          <a:xfrm>
            <a:off x="5540433" y="454443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15" name="object 2415"/>
          <p:cNvSpPr/>
          <p:nvPr/>
        </p:nvSpPr>
        <p:spPr>
          <a:xfrm>
            <a:off x="5985164" y="454443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16" name="object 2416"/>
          <p:cNvSpPr/>
          <p:nvPr/>
        </p:nvSpPr>
        <p:spPr>
          <a:xfrm>
            <a:off x="6421582" y="45444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17" name="object 2417"/>
          <p:cNvSpPr/>
          <p:nvPr/>
        </p:nvSpPr>
        <p:spPr>
          <a:xfrm>
            <a:off x="6729153" y="454443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18" name="object 2418"/>
          <p:cNvSpPr/>
          <p:nvPr/>
        </p:nvSpPr>
        <p:spPr>
          <a:xfrm>
            <a:off x="1886989" y="454846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19" name="object 2419"/>
          <p:cNvSpPr/>
          <p:nvPr/>
        </p:nvSpPr>
        <p:spPr>
          <a:xfrm>
            <a:off x="5099858" y="454846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20" name="object 2420"/>
          <p:cNvSpPr/>
          <p:nvPr/>
        </p:nvSpPr>
        <p:spPr>
          <a:xfrm>
            <a:off x="5540433" y="454846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21" name="object 2421"/>
          <p:cNvSpPr/>
          <p:nvPr/>
        </p:nvSpPr>
        <p:spPr>
          <a:xfrm>
            <a:off x="5985164" y="454846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22" name="object 2422"/>
          <p:cNvSpPr/>
          <p:nvPr/>
        </p:nvSpPr>
        <p:spPr>
          <a:xfrm>
            <a:off x="6421582" y="454846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23" name="object 2423"/>
          <p:cNvSpPr/>
          <p:nvPr/>
        </p:nvSpPr>
        <p:spPr>
          <a:xfrm>
            <a:off x="6729153" y="454846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24" name="object 2424"/>
          <p:cNvSpPr/>
          <p:nvPr/>
        </p:nvSpPr>
        <p:spPr>
          <a:xfrm>
            <a:off x="1886989" y="455250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25" name="object 2425"/>
          <p:cNvSpPr/>
          <p:nvPr/>
        </p:nvSpPr>
        <p:spPr>
          <a:xfrm>
            <a:off x="2946862" y="4552502"/>
            <a:ext cx="8659" cy="0"/>
          </a:xfrm>
          <a:custGeom>
            <a:avLst/>
            <a:gdLst/>
            <a:ahLst/>
            <a:cxnLst/>
            <a:rect l="l" t="t" r="r" b="b"/>
            <a:pathLst>
              <a:path w="9525">
                <a:moveTo>
                  <a:pt x="0" y="0"/>
                </a:moveTo>
                <a:lnTo>
                  <a:pt x="9144" y="0"/>
                </a:lnTo>
              </a:path>
            </a:pathLst>
          </a:custGeom>
          <a:ln w="4572">
            <a:solidFill>
              <a:srgbClr val="DE7E7E"/>
            </a:solidFill>
          </a:ln>
        </p:spPr>
        <p:txBody>
          <a:bodyPr wrap="square" lIns="0" tIns="0" rIns="0" bIns="0" rtlCol="0"/>
          <a:lstStyle/>
          <a:p>
            <a:endParaRPr/>
          </a:p>
        </p:txBody>
      </p:sp>
      <p:sp>
        <p:nvSpPr>
          <p:cNvPr id="2426" name="object 2426"/>
          <p:cNvSpPr/>
          <p:nvPr/>
        </p:nvSpPr>
        <p:spPr>
          <a:xfrm>
            <a:off x="5099858" y="455250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27" name="object 2427"/>
          <p:cNvSpPr/>
          <p:nvPr/>
        </p:nvSpPr>
        <p:spPr>
          <a:xfrm>
            <a:off x="5540433" y="455250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28" name="object 2428"/>
          <p:cNvSpPr/>
          <p:nvPr/>
        </p:nvSpPr>
        <p:spPr>
          <a:xfrm>
            <a:off x="5985164" y="455250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29" name="object 2429"/>
          <p:cNvSpPr/>
          <p:nvPr/>
        </p:nvSpPr>
        <p:spPr>
          <a:xfrm>
            <a:off x="6421582" y="455250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30" name="object 2430"/>
          <p:cNvSpPr/>
          <p:nvPr/>
        </p:nvSpPr>
        <p:spPr>
          <a:xfrm>
            <a:off x="6729153" y="455250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31" name="object 2431"/>
          <p:cNvSpPr/>
          <p:nvPr/>
        </p:nvSpPr>
        <p:spPr>
          <a:xfrm>
            <a:off x="1886989" y="455653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32" name="object 2432"/>
          <p:cNvSpPr/>
          <p:nvPr/>
        </p:nvSpPr>
        <p:spPr>
          <a:xfrm>
            <a:off x="5099858" y="455653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33" name="object 2433"/>
          <p:cNvSpPr/>
          <p:nvPr/>
        </p:nvSpPr>
        <p:spPr>
          <a:xfrm>
            <a:off x="3329246" y="4546450"/>
            <a:ext cx="116378" cy="20171"/>
          </a:xfrm>
          <a:prstGeom prst="rect">
            <a:avLst/>
          </a:prstGeom>
          <a:blipFill>
            <a:blip r:embed="rId193" cstate="print"/>
            <a:stretch>
              <a:fillRect/>
            </a:stretch>
          </a:blipFill>
        </p:spPr>
        <p:txBody>
          <a:bodyPr wrap="square" lIns="0" tIns="0" rIns="0" bIns="0" rtlCol="0"/>
          <a:lstStyle/>
          <a:p>
            <a:endParaRPr/>
          </a:p>
        </p:txBody>
      </p:sp>
      <p:sp>
        <p:nvSpPr>
          <p:cNvPr id="2434" name="object 2434"/>
          <p:cNvSpPr/>
          <p:nvPr/>
        </p:nvSpPr>
        <p:spPr>
          <a:xfrm>
            <a:off x="5540433" y="455653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35" name="object 2435"/>
          <p:cNvSpPr/>
          <p:nvPr/>
        </p:nvSpPr>
        <p:spPr>
          <a:xfrm>
            <a:off x="5985164" y="455653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36" name="object 2436"/>
          <p:cNvSpPr/>
          <p:nvPr/>
        </p:nvSpPr>
        <p:spPr>
          <a:xfrm>
            <a:off x="6421582" y="455653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37" name="object 2437"/>
          <p:cNvSpPr/>
          <p:nvPr/>
        </p:nvSpPr>
        <p:spPr>
          <a:xfrm>
            <a:off x="6729153" y="455653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38" name="object 2438"/>
          <p:cNvSpPr/>
          <p:nvPr/>
        </p:nvSpPr>
        <p:spPr>
          <a:xfrm>
            <a:off x="1886989" y="456057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39" name="object 2439"/>
          <p:cNvSpPr/>
          <p:nvPr/>
        </p:nvSpPr>
        <p:spPr>
          <a:xfrm>
            <a:off x="5099858" y="456057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40" name="object 2440"/>
          <p:cNvSpPr/>
          <p:nvPr/>
        </p:nvSpPr>
        <p:spPr>
          <a:xfrm>
            <a:off x="5540433" y="456057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41" name="object 2441"/>
          <p:cNvSpPr/>
          <p:nvPr/>
        </p:nvSpPr>
        <p:spPr>
          <a:xfrm>
            <a:off x="3491345" y="4546450"/>
            <a:ext cx="33251" cy="24205"/>
          </a:xfrm>
          <a:prstGeom prst="rect">
            <a:avLst/>
          </a:prstGeom>
          <a:blipFill>
            <a:blip r:embed="rId194" cstate="print"/>
            <a:stretch>
              <a:fillRect/>
            </a:stretch>
          </a:blipFill>
        </p:spPr>
        <p:txBody>
          <a:bodyPr wrap="square" lIns="0" tIns="0" rIns="0" bIns="0" rtlCol="0"/>
          <a:lstStyle/>
          <a:p>
            <a:endParaRPr/>
          </a:p>
        </p:txBody>
      </p:sp>
      <p:sp>
        <p:nvSpPr>
          <p:cNvPr id="2442" name="object 2442"/>
          <p:cNvSpPr/>
          <p:nvPr/>
        </p:nvSpPr>
        <p:spPr>
          <a:xfrm>
            <a:off x="5985164" y="456057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43" name="object 2443"/>
          <p:cNvSpPr/>
          <p:nvPr/>
        </p:nvSpPr>
        <p:spPr>
          <a:xfrm>
            <a:off x="6421582" y="456057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44" name="object 2444"/>
          <p:cNvSpPr/>
          <p:nvPr/>
        </p:nvSpPr>
        <p:spPr>
          <a:xfrm>
            <a:off x="6729153" y="456057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45" name="object 2445"/>
          <p:cNvSpPr/>
          <p:nvPr/>
        </p:nvSpPr>
        <p:spPr>
          <a:xfrm>
            <a:off x="1886989" y="456460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46" name="object 2446"/>
          <p:cNvSpPr/>
          <p:nvPr/>
        </p:nvSpPr>
        <p:spPr>
          <a:xfrm>
            <a:off x="4663440" y="45646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47" name="object 2447"/>
          <p:cNvSpPr/>
          <p:nvPr/>
        </p:nvSpPr>
        <p:spPr>
          <a:xfrm>
            <a:off x="5099858" y="45646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48" name="object 2448"/>
          <p:cNvSpPr/>
          <p:nvPr/>
        </p:nvSpPr>
        <p:spPr>
          <a:xfrm>
            <a:off x="5540433" y="456460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49" name="object 2449"/>
          <p:cNvSpPr/>
          <p:nvPr/>
        </p:nvSpPr>
        <p:spPr>
          <a:xfrm>
            <a:off x="5985164" y="456460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50" name="object 2450"/>
          <p:cNvSpPr/>
          <p:nvPr/>
        </p:nvSpPr>
        <p:spPr>
          <a:xfrm>
            <a:off x="6421582" y="45646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51" name="object 2451"/>
          <p:cNvSpPr/>
          <p:nvPr/>
        </p:nvSpPr>
        <p:spPr>
          <a:xfrm>
            <a:off x="6729153" y="456460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52" name="object 2452"/>
          <p:cNvSpPr/>
          <p:nvPr/>
        </p:nvSpPr>
        <p:spPr>
          <a:xfrm>
            <a:off x="1886989" y="456863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53" name="object 2453"/>
          <p:cNvSpPr/>
          <p:nvPr/>
        </p:nvSpPr>
        <p:spPr>
          <a:xfrm>
            <a:off x="4663440" y="456863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54" name="object 2454"/>
          <p:cNvSpPr/>
          <p:nvPr/>
        </p:nvSpPr>
        <p:spPr>
          <a:xfrm>
            <a:off x="5099858" y="456863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55" name="object 2455"/>
          <p:cNvSpPr/>
          <p:nvPr/>
        </p:nvSpPr>
        <p:spPr>
          <a:xfrm>
            <a:off x="5540433" y="456863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56" name="object 2456"/>
          <p:cNvSpPr/>
          <p:nvPr/>
        </p:nvSpPr>
        <p:spPr>
          <a:xfrm>
            <a:off x="5985164" y="456863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57" name="object 2457"/>
          <p:cNvSpPr/>
          <p:nvPr/>
        </p:nvSpPr>
        <p:spPr>
          <a:xfrm>
            <a:off x="6421582" y="456863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58" name="object 2458"/>
          <p:cNvSpPr/>
          <p:nvPr/>
        </p:nvSpPr>
        <p:spPr>
          <a:xfrm>
            <a:off x="6729153" y="456863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59" name="object 2459"/>
          <p:cNvSpPr/>
          <p:nvPr/>
        </p:nvSpPr>
        <p:spPr>
          <a:xfrm>
            <a:off x="1886989" y="457267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60" name="object 2460"/>
          <p:cNvSpPr/>
          <p:nvPr/>
        </p:nvSpPr>
        <p:spPr>
          <a:xfrm>
            <a:off x="3329247" y="4566620"/>
            <a:ext cx="116377" cy="12102"/>
          </a:xfrm>
          <a:prstGeom prst="rect">
            <a:avLst/>
          </a:prstGeom>
          <a:blipFill>
            <a:blip r:embed="rId195" cstate="print"/>
            <a:stretch>
              <a:fillRect/>
            </a:stretch>
          </a:blipFill>
        </p:spPr>
        <p:txBody>
          <a:bodyPr wrap="square" lIns="0" tIns="0" rIns="0" bIns="0" rtlCol="0"/>
          <a:lstStyle/>
          <a:p>
            <a:endParaRPr/>
          </a:p>
        </p:txBody>
      </p:sp>
      <p:sp>
        <p:nvSpPr>
          <p:cNvPr id="2461" name="object 2461"/>
          <p:cNvSpPr/>
          <p:nvPr/>
        </p:nvSpPr>
        <p:spPr>
          <a:xfrm>
            <a:off x="4663440" y="45726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62" name="object 2462"/>
          <p:cNvSpPr/>
          <p:nvPr/>
        </p:nvSpPr>
        <p:spPr>
          <a:xfrm>
            <a:off x="2431473" y="4570655"/>
            <a:ext cx="99753" cy="8068"/>
          </a:xfrm>
          <a:prstGeom prst="rect">
            <a:avLst/>
          </a:prstGeom>
          <a:blipFill>
            <a:blip r:embed="rId196" cstate="print"/>
            <a:stretch>
              <a:fillRect/>
            </a:stretch>
          </a:blipFill>
        </p:spPr>
        <p:txBody>
          <a:bodyPr wrap="square" lIns="0" tIns="0" rIns="0" bIns="0" rtlCol="0"/>
          <a:lstStyle/>
          <a:p>
            <a:endParaRPr/>
          </a:p>
        </p:txBody>
      </p:sp>
      <p:sp>
        <p:nvSpPr>
          <p:cNvPr id="2463" name="object 2463"/>
          <p:cNvSpPr/>
          <p:nvPr/>
        </p:nvSpPr>
        <p:spPr>
          <a:xfrm>
            <a:off x="5099858" y="45726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64" name="object 2464"/>
          <p:cNvSpPr/>
          <p:nvPr/>
        </p:nvSpPr>
        <p:spPr>
          <a:xfrm>
            <a:off x="5540433" y="457267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65" name="object 2465"/>
          <p:cNvSpPr/>
          <p:nvPr/>
        </p:nvSpPr>
        <p:spPr>
          <a:xfrm>
            <a:off x="5985164" y="457267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66" name="object 2466"/>
          <p:cNvSpPr/>
          <p:nvPr/>
        </p:nvSpPr>
        <p:spPr>
          <a:xfrm>
            <a:off x="6421582" y="45726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67" name="object 2467"/>
          <p:cNvSpPr/>
          <p:nvPr/>
        </p:nvSpPr>
        <p:spPr>
          <a:xfrm>
            <a:off x="6729153" y="457267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68" name="object 2468"/>
          <p:cNvSpPr/>
          <p:nvPr/>
        </p:nvSpPr>
        <p:spPr>
          <a:xfrm>
            <a:off x="1886989" y="457670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69" name="object 2469"/>
          <p:cNvSpPr/>
          <p:nvPr/>
        </p:nvSpPr>
        <p:spPr>
          <a:xfrm>
            <a:off x="2086494" y="4562587"/>
            <a:ext cx="133004" cy="32273"/>
          </a:xfrm>
          <a:prstGeom prst="rect">
            <a:avLst/>
          </a:prstGeom>
          <a:blipFill>
            <a:blip r:embed="rId197" cstate="print"/>
            <a:stretch>
              <a:fillRect/>
            </a:stretch>
          </a:blipFill>
        </p:spPr>
        <p:txBody>
          <a:bodyPr wrap="square" lIns="0" tIns="0" rIns="0" bIns="0" rtlCol="0"/>
          <a:lstStyle/>
          <a:p>
            <a:endParaRPr/>
          </a:p>
        </p:txBody>
      </p:sp>
      <p:sp>
        <p:nvSpPr>
          <p:cNvPr id="2470" name="object 2470"/>
          <p:cNvSpPr/>
          <p:nvPr/>
        </p:nvSpPr>
        <p:spPr>
          <a:xfrm>
            <a:off x="4663440" y="45767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71" name="object 2471"/>
          <p:cNvSpPr/>
          <p:nvPr/>
        </p:nvSpPr>
        <p:spPr>
          <a:xfrm>
            <a:off x="5099858" y="45767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72" name="object 2472"/>
          <p:cNvSpPr/>
          <p:nvPr/>
        </p:nvSpPr>
        <p:spPr>
          <a:xfrm>
            <a:off x="5540433" y="457670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73" name="object 2473"/>
          <p:cNvSpPr/>
          <p:nvPr/>
        </p:nvSpPr>
        <p:spPr>
          <a:xfrm>
            <a:off x="5985164" y="457670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74" name="object 2474"/>
          <p:cNvSpPr/>
          <p:nvPr/>
        </p:nvSpPr>
        <p:spPr>
          <a:xfrm>
            <a:off x="3769822" y="4570655"/>
            <a:ext cx="116377" cy="12102"/>
          </a:xfrm>
          <a:prstGeom prst="rect">
            <a:avLst/>
          </a:prstGeom>
          <a:blipFill>
            <a:blip r:embed="rId198" cstate="print"/>
            <a:stretch>
              <a:fillRect/>
            </a:stretch>
          </a:blipFill>
        </p:spPr>
        <p:txBody>
          <a:bodyPr wrap="square" lIns="0" tIns="0" rIns="0" bIns="0" rtlCol="0"/>
          <a:lstStyle/>
          <a:p>
            <a:endParaRPr/>
          </a:p>
        </p:txBody>
      </p:sp>
      <p:sp>
        <p:nvSpPr>
          <p:cNvPr id="2475" name="object 2475"/>
          <p:cNvSpPr/>
          <p:nvPr/>
        </p:nvSpPr>
        <p:spPr>
          <a:xfrm>
            <a:off x="6421582" y="45767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76" name="object 2476"/>
          <p:cNvSpPr/>
          <p:nvPr/>
        </p:nvSpPr>
        <p:spPr>
          <a:xfrm>
            <a:off x="6729153" y="457670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77" name="object 2477"/>
          <p:cNvSpPr/>
          <p:nvPr/>
        </p:nvSpPr>
        <p:spPr>
          <a:xfrm>
            <a:off x="1886989" y="458074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78" name="object 2478"/>
          <p:cNvSpPr/>
          <p:nvPr/>
        </p:nvSpPr>
        <p:spPr>
          <a:xfrm>
            <a:off x="4663440" y="458074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79" name="object 2479"/>
          <p:cNvSpPr/>
          <p:nvPr/>
        </p:nvSpPr>
        <p:spPr>
          <a:xfrm>
            <a:off x="5099858" y="458074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80" name="object 2480"/>
          <p:cNvSpPr/>
          <p:nvPr/>
        </p:nvSpPr>
        <p:spPr>
          <a:xfrm>
            <a:off x="5540433" y="458074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81" name="object 2481"/>
          <p:cNvSpPr/>
          <p:nvPr/>
        </p:nvSpPr>
        <p:spPr>
          <a:xfrm>
            <a:off x="5985164" y="458074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82" name="object 2482"/>
          <p:cNvSpPr/>
          <p:nvPr/>
        </p:nvSpPr>
        <p:spPr>
          <a:xfrm>
            <a:off x="6421582" y="458074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83" name="object 2483"/>
          <p:cNvSpPr/>
          <p:nvPr/>
        </p:nvSpPr>
        <p:spPr>
          <a:xfrm>
            <a:off x="6729153" y="458074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84" name="object 2484"/>
          <p:cNvSpPr/>
          <p:nvPr/>
        </p:nvSpPr>
        <p:spPr>
          <a:xfrm>
            <a:off x="1886989" y="458477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85" name="object 2485"/>
          <p:cNvSpPr/>
          <p:nvPr/>
        </p:nvSpPr>
        <p:spPr>
          <a:xfrm>
            <a:off x="2419004" y="4578724"/>
            <a:ext cx="116378" cy="12102"/>
          </a:xfrm>
          <a:prstGeom prst="rect">
            <a:avLst/>
          </a:prstGeom>
          <a:blipFill>
            <a:blip r:embed="rId199" cstate="print"/>
            <a:stretch>
              <a:fillRect/>
            </a:stretch>
          </a:blipFill>
        </p:spPr>
        <p:txBody>
          <a:bodyPr wrap="square" lIns="0" tIns="0" rIns="0" bIns="0" rtlCol="0"/>
          <a:lstStyle/>
          <a:p>
            <a:endParaRPr/>
          </a:p>
        </p:txBody>
      </p:sp>
      <p:sp>
        <p:nvSpPr>
          <p:cNvPr id="2486" name="object 2486"/>
          <p:cNvSpPr/>
          <p:nvPr/>
        </p:nvSpPr>
        <p:spPr>
          <a:xfrm>
            <a:off x="2909455" y="4550484"/>
            <a:ext cx="137160" cy="64546"/>
          </a:xfrm>
          <a:prstGeom prst="rect">
            <a:avLst/>
          </a:prstGeom>
          <a:blipFill>
            <a:blip r:embed="rId200" cstate="print"/>
            <a:stretch>
              <a:fillRect/>
            </a:stretch>
          </a:blipFill>
        </p:spPr>
        <p:txBody>
          <a:bodyPr wrap="square" lIns="0" tIns="0" rIns="0" bIns="0" rtlCol="0"/>
          <a:lstStyle/>
          <a:p>
            <a:endParaRPr/>
          </a:p>
        </p:txBody>
      </p:sp>
      <p:sp>
        <p:nvSpPr>
          <p:cNvPr id="2487" name="object 2487"/>
          <p:cNvSpPr/>
          <p:nvPr/>
        </p:nvSpPr>
        <p:spPr>
          <a:xfrm>
            <a:off x="4663440" y="458477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88" name="object 2488"/>
          <p:cNvSpPr/>
          <p:nvPr/>
        </p:nvSpPr>
        <p:spPr>
          <a:xfrm>
            <a:off x="5099858" y="458477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89" name="object 2489"/>
          <p:cNvSpPr/>
          <p:nvPr/>
        </p:nvSpPr>
        <p:spPr>
          <a:xfrm>
            <a:off x="5540433" y="458477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90" name="object 2490"/>
          <p:cNvSpPr/>
          <p:nvPr/>
        </p:nvSpPr>
        <p:spPr>
          <a:xfrm>
            <a:off x="5985164" y="458477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91" name="object 2491"/>
          <p:cNvSpPr/>
          <p:nvPr/>
        </p:nvSpPr>
        <p:spPr>
          <a:xfrm>
            <a:off x="6421582" y="458477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92" name="object 2492"/>
          <p:cNvSpPr/>
          <p:nvPr/>
        </p:nvSpPr>
        <p:spPr>
          <a:xfrm>
            <a:off x="6729153" y="458477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493" name="object 2493"/>
          <p:cNvSpPr/>
          <p:nvPr/>
        </p:nvSpPr>
        <p:spPr>
          <a:xfrm>
            <a:off x="1886989" y="458880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494" name="object 2494"/>
          <p:cNvSpPr/>
          <p:nvPr/>
        </p:nvSpPr>
        <p:spPr>
          <a:xfrm>
            <a:off x="2514600" y="4588809"/>
            <a:ext cx="20782" cy="0"/>
          </a:xfrm>
          <a:custGeom>
            <a:avLst/>
            <a:gdLst/>
            <a:ahLst/>
            <a:cxnLst/>
            <a:rect l="l" t="t" r="r" b="b"/>
            <a:pathLst>
              <a:path w="22860">
                <a:moveTo>
                  <a:pt x="0" y="0"/>
                </a:moveTo>
                <a:lnTo>
                  <a:pt x="22859" y="0"/>
                </a:lnTo>
              </a:path>
            </a:pathLst>
          </a:custGeom>
          <a:ln w="4572">
            <a:solidFill>
              <a:srgbClr val="BF0000"/>
            </a:solidFill>
          </a:ln>
        </p:spPr>
        <p:txBody>
          <a:bodyPr wrap="square" lIns="0" tIns="0" rIns="0" bIns="0" rtlCol="0"/>
          <a:lstStyle/>
          <a:p>
            <a:endParaRPr/>
          </a:p>
        </p:txBody>
      </p:sp>
      <p:sp>
        <p:nvSpPr>
          <p:cNvPr id="2495" name="object 2495"/>
          <p:cNvSpPr/>
          <p:nvPr/>
        </p:nvSpPr>
        <p:spPr>
          <a:xfrm>
            <a:off x="4663440" y="45888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96" name="object 2496"/>
          <p:cNvSpPr/>
          <p:nvPr/>
        </p:nvSpPr>
        <p:spPr>
          <a:xfrm>
            <a:off x="5099858" y="45888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497" name="object 2497"/>
          <p:cNvSpPr/>
          <p:nvPr/>
        </p:nvSpPr>
        <p:spPr>
          <a:xfrm>
            <a:off x="5540433" y="458880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498" name="object 2498"/>
          <p:cNvSpPr/>
          <p:nvPr/>
        </p:nvSpPr>
        <p:spPr>
          <a:xfrm>
            <a:off x="5985164" y="458880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499" name="object 2499"/>
          <p:cNvSpPr/>
          <p:nvPr/>
        </p:nvSpPr>
        <p:spPr>
          <a:xfrm>
            <a:off x="6421582" y="45888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00" name="object 2500"/>
          <p:cNvSpPr/>
          <p:nvPr/>
        </p:nvSpPr>
        <p:spPr>
          <a:xfrm>
            <a:off x="6729153" y="458880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01" name="object 2501"/>
          <p:cNvSpPr/>
          <p:nvPr/>
        </p:nvSpPr>
        <p:spPr>
          <a:xfrm>
            <a:off x="1886989" y="45928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02" name="object 2502"/>
          <p:cNvSpPr/>
          <p:nvPr/>
        </p:nvSpPr>
        <p:spPr>
          <a:xfrm>
            <a:off x="3424844" y="4570655"/>
            <a:ext cx="99753" cy="40341"/>
          </a:xfrm>
          <a:prstGeom prst="rect">
            <a:avLst/>
          </a:prstGeom>
          <a:blipFill>
            <a:blip r:embed="rId201" cstate="print"/>
            <a:stretch>
              <a:fillRect/>
            </a:stretch>
          </a:blipFill>
        </p:spPr>
        <p:txBody>
          <a:bodyPr wrap="square" lIns="0" tIns="0" rIns="0" bIns="0" rtlCol="0"/>
          <a:lstStyle/>
          <a:p>
            <a:endParaRPr/>
          </a:p>
        </p:txBody>
      </p:sp>
      <p:sp>
        <p:nvSpPr>
          <p:cNvPr id="2503" name="object 2503"/>
          <p:cNvSpPr/>
          <p:nvPr/>
        </p:nvSpPr>
        <p:spPr>
          <a:xfrm>
            <a:off x="2514600" y="4592842"/>
            <a:ext cx="20782" cy="0"/>
          </a:xfrm>
          <a:custGeom>
            <a:avLst/>
            <a:gdLst/>
            <a:ahLst/>
            <a:cxnLst/>
            <a:rect l="l" t="t" r="r" b="b"/>
            <a:pathLst>
              <a:path w="22860">
                <a:moveTo>
                  <a:pt x="0" y="0"/>
                </a:moveTo>
                <a:lnTo>
                  <a:pt x="22859" y="0"/>
                </a:lnTo>
              </a:path>
            </a:pathLst>
          </a:custGeom>
          <a:ln w="4572">
            <a:solidFill>
              <a:srgbClr val="BF0000"/>
            </a:solidFill>
          </a:ln>
        </p:spPr>
        <p:txBody>
          <a:bodyPr wrap="square" lIns="0" tIns="0" rIns="0" bIns="0" rtlCol="0"/>
          <a:lstStyle/>
          <a:p>
            <a:endParaRPr/>
          </a:p>
        </p:txBody>
      </p:sp>
      <p:sp>
        <p:nvSpPr>
          <p:cNvPr id="2504" name="object 2504"/>
          <p:cNvSpPr/>
          <p:nvPr/>
        </p:nvSpPr>
        <p:spPr>
          <a:xfrm>
            <a:off x="2414847" y="4590825"/>
            <a:ext cx="41564" cy="8068"/>
          </a:xfrm>
          <a:prstGeom prst="rect">
            <a:avLst/>
          </a:prstGeom>
          <a:blipFill>
            <a:blip r:embed="rId202" cstate="print"/>
            <a:stretch>
              <a:fillRect/>
            </a:stretch>
          </a:blipFill>
        </p:spPr>
        <p:txBody>
          <a:bodyPr wrap="square" lIns="0" tIns="0" rIns="0" bIns="0" rtlCol="0"/>
          <a:lstStyle/>
          <a:p>
            <a:endParaRPr/>
          </a:p>
        </p:txBody>
      </p:sp>
      <p:sp>
        <p:nvSpPr>
          <p:cNvPr id="2505" name="object 2505"/>
          <p:cNvSpPr/>
          <p:nvPr/>
        </p:nvSpPr>
        <p:spPr>
          <a:xfrm>
            <a:off x="4663440" y="45928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06" name="object 2506"/>
          <p:cNvSpPr/>
          <p:nvPr/>
        </p:nvSpPr>
        <p:spPr>
          <a:xfrm>
            <a:off x="5099858" y="45928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07" name="object 2507"/>
          <p:cNvSpPr/>
          <p:nvPr/>
        </p:nvSpPr>
        <p:spPr>
          <a:xfrm>
            <a:off x="5540433" y="459284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08" name="object 2508"/>
          <p:cNvSpPr/>
          <p:nvPr/>
        </p:nvSpPr>
        <p:spPr>
          <a:xfrm>
            <a:off x="5985164" y="459284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09" name="object 2509"/>
          <p:cNvSpPr/>
          <p:nvPr/>
        </p:nvSpPr>
        <p:spPr>
          <a:xfrm>
            <a:off x="6421582" y="45928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10" name="object 2510"/>
          <p:cNvSpPr/>
          <p:nvPr/>
        </p:nvSpPr>
        <p:spPr>
          <a:xfrm>
            <a:off x="6729153" y="45928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11" name="object 2511"/>
          <p:cNvSpPr/>
          <p:nvPr/>
        </p:nvSpPr>
        <p:spPr>
          <a:xfrm>
            <a:off x="1886989" y="459687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12" name="object 2512"/>
          <p:cNvSpPr/>
          <p:nvPr/>
        </p:nvSpPr>
        <p:spPr>
          <a:xfrm>
            <a:off x="2186247" y="4594860"/>
            <a:ext cx="24938" cy="4034"/>
          </a:xfrm>
          <a:prstGeom prst="rect">
            <a:avLst/>
          </a:prstGeom>
          <a:blipFill>
            <a:blip r:embed="rId203" cstate="print"/>
            <a:stretch>
              <a:fillRect/>
            </a:stretch>
          </a:blipFill>
        </p:spPr>
        <p:txBody>
          <a:bodyPr wrap="square" lIns="0" tIns="0" rIns="0" bIns="0" rtlCol="0"/>
          <a:lstStyle/>
          <a:p>
            <a:endParaRPr/>
          </a:p>
        </p:txBody>
      </p:sp>
      <p:sp>
        <p:nvSpPr>
          <p:cNvPr id="2513" name="object 2513"/>
          <p:cNvSpPr/>
          <p:nvPr/>
        </p:nvSpPr>
        <p:spPr>
          <a:xfrm>
            <a:off x="3333404" y="4578724"/>
            <a:ext cx="54032" cy="36307"/>
          </a:xfrm>
          <a:prstGeom prst="rect">
            <a:avLst/>
          </a:prstGeom>
          <a:blipFill>
            <a:blip r:embed="rId204" cstate="print"/>
            <a:stretch>
              <a:fillRect/>
            </a:stretch>
          </a:blipFill>
        </p:spPr>
        <p:txBody>
          <a:bodyPr wrap="square" lIns="0" tIns="0" rIns="0" bIns="0" rtlCol="0"/>
          <a:lstStyle/>
          <a:p>
            <a:endParaRPr/>
          </a:p>
        </p:txBody>
      </p:sp>
      <p:sp>
        <p:nvSpPr>
          <p:cNvPr id="2514" name="object 2514"/>
          <p:cNvSpPr/>
          <p:nvPr/>
        </p:nvSpPr>
        <p:spPr>
          <a:xfrm>
            <a:off x="4663440" y="45968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15" name="object 2515"/>
          <p:cNvSpPr/>
          <p:nvPr/>
        </p:nvSpPr>
        <p:spPr>
          <a:xfrm>
            <a:off x="5099858" y="45968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16" name="object 2516"/>
          <p:cNvSpPr/>
          <p:nvPr/>
        </p:nvSpPr>
        <p:spPr>
          <a:xfrm>
            <a:off x="5540433" y="459687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17" name="object 2517"/>
          <p:cNvSpPr/>
          <p:nvPr/>
        </p:nvSpPr>
        <p:spPr>
          <a:xfrm>
            <a:off x="5985164" y="459687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18" name="object 2518"/>
          <p:cNvSpPr/>
          <p:nvPr/>
        </p:nvSpPr>
        <p:spPr>
          <a:xfrm>
            <a:off x="6421582" y="45968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19" name="object 2519"/>
          <p:cNvSpPr/>
          <p:nvPr/>
        </p:nvSpPr>
        <p:spPr>
          <a:xfrm>
            <a:off x="6729153" y="459687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20" name="object 2520"/>
          <p:cNvSpPr/>
          <p:nvPr/>
        </p:nvSpPr>
        <p:spPr>
          <a:xfrm>
            <a:off x="1886989" y="46009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21" name="object 2521"/>
          <p:cNvSpPr/>
          <p:nvPr/>
        </p:nvSpPr>
        <p:spPr>
          <a:xfrm>
            <a:off x="2186247" y="4600910"/>
            <a:ext cx="20782" cy="0"/>
          </a:xfrm>
          <a:custGeom>
            <a:avLst/>
            <a:gdLst/>
            <a:ahLst/>
            <a:cxnLst/>
            <a:rect l="l" t="t" r="r" b="b"/>
            <a:pathLst>
              <a:path w="22860">
                <a:moveTo>
                  <a:pt x="0" y="0"/>
                </a:moveTo>
                <a:lnTo>
                  <a:pt x="22859" y="0"/>
                </a:lnTo>
              </a:path>
            </a:pathLst>
          </a:custGeom>
          <a:ln w="4572">
            <a:solidFill>
              <a:srgbClr val="BF0000"/>
            </a:solidFill>
          </a:ln>
        </p:spPr>
        <p:txBody>
          <a:bodyPr wrap="square" lIns="0" tIns="0" rIns="0" bIns="0" rtlCol="0"/>
          <a:lstStyle/>
          <a:p>
            <a:endParaRPr/>
          </a:p>
        </p:txBody>
      </p:sp>
      <p:sp>
        <p:nvSpPr>
          <p:cNvPr id="2522" name="object 2522"/>
          <p:cNvSpPr/>
          <p:nvPr/>
        </p:nvSpPr>
        <p:spPr>
          <a:xfrm>
            <a:off x="2414848" y="4600910"/>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2523" name="object 2523"/>
          <p:cNvSpPr/>
          <p:nvPr/>
        </p:nvSpPr>
        <p:spPr>
          <a:xfrm>
            <a:off x="3757353" y="4578724"/>
            <a:ext cx="128846" cy="48409"/>
          </a:xfrm>
          <a:prstGeom prst="rect">
            <a:avLst/>
          </a:prstGeom>
          <a:blipFill>
            <a:blip r:embed="rId205" cstate="print"/>
            <a:stretch>
              <a:fillRect/>
            </a:stretch>
          </a:blipFill>
        </p:spPr>
        <p:txBody>
          <a:bodyPr wrap="square" lIns="0" tIns="0" rIns="0" bIns="0" rtlCol="0"/>
          <a:lstStyle/>
          <a:p>
            <a:endParaRPr/>
          </a:p>
        </p:txBody>
      </p:sp>
      <p:sp>
        <p:nvSpPr>
          <p:cNvPr id="2524" name="object 2524"/>
          <p:cNvSpPr/>
          <p:nvPr/>
        </p:nvSpPr>
        <p:spPr>
          <a:xfrm>
            <a:off x="4663440" y="46009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25" name="object 2525"/>
          <p:cNvSpPr/>
          <p:nvPr/>
        </p:nvSpPr>
        <p:spPr>
          <a:xfrm>
            <a:off x="5099858" y="46009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26" name="object 2526"/>
          <p:cNvSpPr/>
          <p:nvPr/>
        </p:nvSpPr>
        <p:spPr>
          <a:xfrm>
            <a:off x="5540433" y="460091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27" name="object 2527"/>
          <p:cNvSpPr/>
          <p:nvPr/>
        </p:nvSpPr>
        <p:spPr>
          <a:xfrm>
            <a:off x="5985164" y="460091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28" name="object 2528"/>
          <p:cNvSpPr/>
          <p:nvPr/>
        </p:nvSpPr>
        <p:spPr>
          <a:xfrm>
            <a:off x="6421582" y="46009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29" name="object 2529"/>
          <p:cNvSpPr/>
          <p:nvPr/>
        </p:nvSpPr>
        <p:spPr>
          <a:xfrm>
            <a:off x="6729153" y="46009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30" name="object 2530"/>
          <p:cNvSpPr/>
          <p:nvPr/>
        </p:nvSpPr>
        <p:spPr>
          <a:xfrm>
            <a:off x="1886989" y="460494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31" name="object 2531"/>
          <p:cNvSpPr/>
          <p:nvPr/>
        </p:nvSpPr>
        <p:spPr>
          <a:xfrm>
            <a:off x="2111433" y="4594860"/>
            <a:ext cx="24938" cy="16136"/>
          </a:xfrm>
          <a:prstGeom prst="rect">
            <a:avLst/>
          </a:prstGeom>
          <a:blipFill>
            <a:blip r:embed="rId206" cstate="print"/>
            <a:stretch>
              <a:fillRect/>
            </a:stretch>
          </a:blipFill>
        </p:spPr>
        <p:txBody>
          <a:bodyPr wrap="square" lIns="0" tIns="0" rIns="0" bIns="0" rtlCol="0"/>
          <a:lstStyle/>
          <a:p>
            <a:endParaRPr/>
          </a:p>
        </p:txBody>
      </p:sp>
      <p:sp>
        <p:nvSpPr>
          <p:cNvPr id="2532" name="object 2532"/>
          <p:cNvSpPr/>
          <p:nvPr/>
        </p:nvSpPr>
        <p:spPr>
          <a:xfrm>
            <a:off x="2186247" y="4604945"/>
            <a:ext cx="20782" cy="0"/>
          </a:xfrm>
          <a:custGeom>
            <a:avLst/>
            <a:gdLst/>
            <a:ahLst/>
            <a:cxnLst/>
            <a:rect l="l" t="t" r="r" b="b"/>
            <a:pathLst>
              <a:path w="22860">
                <a:moveTo>
                  <a:pt x="0" y="0"/>
                </a:moveTo>
                <a:lnTo>
                  <a:pt x="22859" y="0"/>
                </a:lnTo>
              </a:path>
            </a:pathLst>
          </a:custGeom>
          <a:ln w="4572">
            <a:solidFill>
              <a:srgbClr val="BF0000"/>
            </a:solidFill>
          </a:ln>
        </p:spPr>
        <p:txBody>
          <a:bodyPr wrap="square" lIns="0" tIns="0" rIns="0" bIns="0" rtlCol="0"/>
          <a:lstStyle/>
          <a:p>
            <a:endParaRPr/>
          </a:p>
        </p:txBody>
      </p:sp>
      <p:sp>
        <p:nvSpPr>
          <p:cNvPr id="2533" name="object 2533"/>
          <p:cNvSpPr/>
          <p:nvPr/>
        </p:nvSpPr>
        <p:spPr>
          <a:xfrm>
            <a:off x="2414848" y="4604945"/>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2534" name="object 2534"/>
          <p:cNvSpPr/>
          <p:nvPr/>
        </p:nvSpPr>
        <p:spPr>
          <a:xfrm>
            <a:off x="4663440" y="46049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35" name="object 2535"/>
          <p:cNvSpPr/>
          <p:nvPr/>
        </p:nvSpPr>
        <p:spPr>
          <a:xfrm>
            <a:off x="5099858" y="46049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36" name="object 2536"/>
          <p:cNvSpPr/>
          <p:nvPr/>
        </p:nvSpPr>
        <p:spPr>
          <a:xfrm>
            <a:off x="5540433" y="460494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37" name="object 2537"/>
          <p:cNvSpPr/>
          <p:nvPr/>
        </p:nvSpPr>
        <p:spPr>
          <a:xfrm>
            <a:off x="5985164" y="460494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38" name="object 2538"/>
          <p:cNvSpPr/>
          <p:nvPr/>
        </p:nvSpPr>
        <p:spPr>
          <a:xfrm>
            <a:off x="6421582" y="46049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39" name="object 2539"/>
          <p:cNvSpPr/>
          <p:nvPr/>
        </p:nvSpPr>
        <p:spPr>
          <a:xfrm>
            <a:off x="6729153" y="460494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40" name="object 2540"/>
          <p:cNvSpPr/>
          <p:nvPr/>
        </p:nvSpPr>
        <p:spPr>
          <a:xfrm>
            <a:off x="1886989" y="460897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41" name="object 2541"/>
          <p:cNvSpPr/>
          <p:nvPr/>
        </p:nvSpPr>
        <p:spPr>
          <a:xfrm>
            <a:off x="3470564" y="4608979"/>
            <a:ext cx="62345" cy="0"/>
          </a:xfrm>
          <a:custGeom>
            <a:avLst/>
            <a:gdLst/>
            <a:ahLst/>
            <a:cxnLst/>
            <a:rect l="l" t="t" r="r" b="b"/>
            <a:pathLst>
              <a:path w="68579">
                <a:moveTo>
                  <a:pt x="0" y="0"/>
                </a:moveTo>
                <a:lnTo>
                  <a:pt x="68580" y="0"/>
                </a:lnTo>
              </a:path>
            </a:pathLst>
          </a:custGeom>
          <a:ln w="4572">
            <a:solidFill>
              <a:srgbClr val="BF0000"/>
            </a:solidFill>
          </a:ln>
        </p:spPr>
        <p:txBody>
          <a:bodyPr wrap="square" lIns="0" tIns="0" rIns="0" bIns="0" rtlCol="0"/>
          <a:lstStyle/>
          <a:p>
            <a:endParaRPr/>
          </a:p>
        </p:txBody>
      </p:sp>
      <p:sp>
        <p:nvSpPr>
          <p:cNvPr id="2542" name="object 2542"/>
          <p:cNvSpPr/>
          <p:nvPr/>
        </p:nvSpPr>
        <p:spPr>
          <a:xfrm>
            <a:off x="4663440" y="46089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43" name="object 2543"/>
          <p:cNvSpPr/>
          <p:nvPr/>
        </p:nvSpPr>
        <p:spPr>
          <a:xfrm>
            <a:off x="5099858" y="46089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44" name="object 2544"/>
          <p:cNvSpPr/>
          <p:nvPr/>
        </p:nvSpPr>
        <p:spPr>
          <a:xfrm>
            <a:off x="5540433" y="460897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45" name="object 2545"/>
          <p:cNvSpPr/>
          <p:nvPr/>
        </p:nvSpPr>
        <p:spPr>
          <a:xfrm>
            <a:off x="5985164" y="460897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46" name="object 2546"/>
          <p:cNvSpPr/>
          <p:nvPr/>
        </p:nvSpPr>
        <p:spPr>
          <a:xfrm>
            <a:off x="6421582" y="46089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47" name="object 2547"/>
          <p:cNvSpPr/>
          <p:nvPr/>
        </p:nvSpPr>
        <p:spPr>
          <a:xfrm>
            <a:off x="6729153" y="460897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48" name="object 2548"/>
          <p:cNvSpPr/>
          <p:nvPr/>
        </p:nvSpPr>
        <p:spPr>
          <a:xfrm>
            <a:off x="1886989" y="461301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49" name="object 2549"/>
          <p:cNvSpPr/>
          <p:nvPr/>
        </p:nvSpPr>
        <p:spPr>
          <a:xfrm>
            <a:off x="2111433" y="4613014"/>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2550" name="object 2550"/>
          <p:cNvSpPr/>
          <p:nvPr/>
        </p:nvSpPr>
        <p:spPr>
          <a:xfrm>
            <a:off x="3470564" y="4613014"/>
            <a:ext cx="62345" cy="0"/>
          </a:xfrm>
          <a:custGeom>
            <a:avLst/>
            <a:gdLst/>
            <a:ahLst/>
            <a:cxnLst/>
            <a:rect l="l" t="t" r="r" b="b"/>
            <a:pathLst>
              <a:path w="68579">
                <a:moveTo>
                  <a:pt x="0" y="0"/>
                </a:moveTo>
                <a:lnTo>
                  <a:pt x="68580" y="0"/>
                </a:lnTo>
              </a:path>
            </a:pathLst>
          </a:custGeom>
          <a:ln w="4572">
            <a:solidFill>
              <a:srgbClr val="BF0000"/>
            </a:solidFill>
          </a:ln>
        </p:spPr>
        <p:txBody>
          <a:bodyPr wrap="square" lIns="0" tIns="0" rIns="0" bIns="0" rtlCol="0"/>
          <a:lstStyle/>
          <a:p>
            <a:endParaRPr/>
          </a:p>
        </p:txBody>
      </p:sp>
      <p:sp>
        <p:nvSpPr>
          <p:cNvPr id="2551" name="object 2551"/>
          <p:cNvSpPr/>
          <p:nvPr/>
        </p:nvSpPr>
        <p:spPr>
          <a:xfrm>
            <a:off x="4663440" y="46130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52" name="object 2552"/>
          <p:cNvSpPr/>
          <p:nvPr/>
        </p:nvSpPr>
        <p:spPr>
          <a:xfrm>
            <a:off x="5099858" y="46130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53" name="object 2553"/>
          <p:cNvSpPr/>
          <p:nvPr/>
        </p:nvSpPr>
        <p:spPr>
          <a:xfrm>
            <a:off x="5540433" y="461301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54" name="object 2554"/>
          <p:cNvSpPr/>
          <p:nvPr/>
        </p:nvSpPr>
        <p:spPr>
          <a:xfrm>
            <a:off x="5985164" y="461301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55" name="object 2555"/>
          <p:cNvSpPr/>
          <p:nvPr/>
        </p:nvSpPr>
        <p:spPr>
          <a:xfrm>
            <a:off x="6421582" y="46130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56" name="object 2556"/>
          <p:cNvSpPr/>
          <p:nvPr/>
        </p:nvSpPr>
        <p:spPr>
          <a:xfrm>
            <a:off x="6729153" y="461301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57" name="object 2557"/>
          <p:cNvSpPr/>
          <p:nvPr/>
        </p:nvSpPr>
        <p:spPr>
          <a:xfrm>
            <a:off x="1886989" y="461704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58" name="object 2558"/>
          <p:cNvSpPr/>
          <p:nvPr/>
        </p:nvSpPr>
        <p:spPr>
          <a:xfrm>
            <a:off x="3366655" y="4617047"/>
            <a:ext cx="16741" cy="0"/>
          </a:xfrm>
          <a:custGeom>
            <a:avLst/>
            <a:gdLst/>
            <a:ahLst/>
            <a:cxnLst/>
            <a:rect l="l" t="t" r="r" b="b"/>
            <a:pathLst>
              <a:path w="18414">
                <a:moveTo>
                  <a:pt x="0" y="0"/>
                </a:moveTo>
                <a:lnTo>
                  <a:pt x="18288" y="0"/>
                </a:lnTo>
              </a:path>
            </a:pathLst>
          </a:custGeom>
          <a:ln w="4572">
            <a:solidFill>
              <a:srgbClr val="BF0000"/>
            </a:solidFill>
          </a:ln>
        </p:spPr>
        <p:txBody>
          <a:bodyPr wrap="square" lIns="0" tIns="0" rIns="0" bIns="0" rtlCol="0"/>
          <a:lstStyle/>
          <a:p>
            <a:endParaRPr/>
          </a:p>
        </p:txBody>
      </p:sp>
      <p:sp>
        <p:nvSpPr>
          <p:cNvPr id="2559" name="object 2559"/>
          <p:cNvSpPr/>
          <p:nvPr/>
        </p:nvSpPr>
        <p:spPr>
          <a:xfrm>
            <a:off x="2173777" y="4606961"/>
            <a:ext cx="33251" cy="24205"/>
          </a:xfrm>
          <a:prstGeom prst="rect">
            <a:avLst/>
          </a:prstGeom>
          <a:blipFill>
            <a:blip r:embed="rId207" cstate="print"/>
            <a:stretch>
              <a:fillRect/>
            </a:stretch>
          </a:blipFill>
        </p:spPr>
        <p:txBody>
          <a:bodyPr wrap="square" lIns="0" tIns="0" rIns="0" bIns="0" rtlCol="0"/>
          <a:lstStyle/>
          <a:p>
            <a:endParaRPr/>
          </a:p>
        </p:txBody>
      </p:sp>
      <p:sp>
        <p:nvSpPr>
          <p:cNvPr id="2560" name="object 2560"/>
          <p:cNvSpPr/>
          <p:nvPr/>
        </p:nvSpPr>
        <p:spPr>
          <a:xfrm>
            <a:off x="3424844" y="4610997"/>
            <a:ext cx="108065" cy="12102"/>
          </a:xfrm>
          <a:prstGeom prst="rect">
            <a:avLst/>
          </a:prstGeom>
          <a:blipFill>
            <a:blip r:embed="rId208" cstate="print"/>
            <a:stretch>
              <a:fillRect/>
            </a:stretch>
          </a:blipFill>
        </p:spPr>
        <p:txBody>
          <a:bodyPr wrap="square" lIns="0" tIns="0" rIns="0" bIns="0" rtlCol="0"/>
          <a:lstStyle/>
          <a:p>
            <a:endParaRPr/>
          </a:p>
        </p:txBody>
      </p:sp>
      <p:sp>
        <p:nvSpPr>
          <p:cNvPr id="2561" name="object 2561"/>
          <p:cNvSpPr/>
          <p:nvPr/>
        </p:nvSpPr>
        <p:spPr>
          <a:xfrm>
            <a:off x="4663440" y="461704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62" name="object 2562"/>
          <p:cNvSpPr/>
          <p:nvPr/>
        </p:nvSpPr>
        <p:spPr>
          <a:xfrm>
            <a:off x="5099858" y="461704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63" name="object 2563"/>
          <p:cNvSpPr/>
          <p:nvPr/>
        </p:nvSpPr>
        <p:spPr>
          <a:xfrm>
            <a:off x="5540433" y="461704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64" name="object 2564"/>
          <p:cNvSpPr/>
          <p:nvPr/>
        </p:nvSpPr>
        <p:spPr>
          <a:xfrm>
            <a:off x="5985164" y="461704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65" name="object 2565"/>
          <p:cNvSpPr/>
          <p:nvPr/>
        </p:nvSpPr>
        <p:spPr>
          <a:xfrm>
            <a:off x="6421582" y="461704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66" name="object 2566"/>
          <p:cNvSpPr/>
          <p:nvPr/>
        </p:nvSpPr>
        <p:spPr>
          <a:xfrm>
            <a:off x="6729153" y="461704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67" name="object 2567"/>
          <p:cNvSpPr/>
          <p:nvPr/>
        </p:nvSpPr>
        <p:spPr>
          <a:xfrm>
            <a:off x="1886989" y="462108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68" name="object 2568"/>
          <p:cNvSpPr/>
          <p:nvPr/>
        </p:nvSpPr>
        <p:spPr>
          <a:xfrm>
            <a:off x="4663440" y="46210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69" name="object 2569"/>
          <p:cNvSpPr/>
          <p:nvPr/>
        </p:nvSpPr>
        <p:spPr>
          <a:xfrm>
            <a:off x="5099858" y="46210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70" name="object 2570"/>
          <p:cNvSpPr/>
          <p:nvPr/>
        </p:nvSpPr>
        <p:spPr>
          <a:xfrm>
            <a:off x="5540433" y="462108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71" name="object 2571"/>
          <p:cNvSpPr/>
          <p:nvPr/>
        </p:nvSpPr>
        <p:spPr>
          <a:xfrm>
            <a:off x="5985164" y="462108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72" name="object 2572"/>
          <p:cNvSpPr/>
          <p:nvPr/>
        </p:nvSpPr>
        <p:spPr>
          <a:xfrm>
            <a:off x="6421582" y="46210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73" name="object 2573"/>
          <p:cNvSpPr/>
          <p:nvPr/>
        </p:nvSpPr>
        <p:spPr>
          <a:xfrm>
            <a:off x="6729153" y="462108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74" name="object 2574"/>
          <p:cNvSpPr/>
          <p:nvPr/>
        </p:nvSpPr>
        <p:spPr>
          <a:xfrm>
            <a:off x="1886989" y="46251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75" name="object 2575"/>
          <p:cNvSpPr/>
          <p:nvPr/>
        </p:nvSpPr>
        <p:spPr>
          <a:xfrm>
            <a:off x="3848792" y="4625115"/>
            <a:ext cx="20782" cy="0"/>
          </a:xfrm>
          <a:custGeom>
            <a:avLst/>
            <a:gdLst/>
            <a:ahLst/>
            <a:cxnLst/>
            <a:rect l="l" t="t" r="r" b="b"/>
            <a:pathLst>
              <a:path w="22860">
                <a:moveTo>
                  <a:pt x="0" y="0"/>
                </a:moveTo>
                <a:lnTo>
                  <a:pt x="22859" y="0"/>
                </a:lnTo>
              </a:path>
            </a:pathLst>
          </a:custGeom>
          <a:ln w="4572">
            <a:solidFill>
              <a:srgbClr val="7B7B7B"/>
            </a:solidFill>
          </a:ln>
        </p:spPr>
        <p:txBody>
          <a:bodyPr wrap="square" lIns="0" tIns="0" rIns="0" bIns="0" rtlCol="0"/>
          <a:lstStyle/>
          <a:p>
            <a:endParaRPr/>
          </a:p>
        </p:txBody>
      </p:sp>
      <p:sp>
        <p:nvSpPr>
          <p:cNvPr id="2576" name="object 2576"/>
          <p:cNvSpPr/>
          <p:nvPr/>
        </p:nvSpPr>
        <p:spPr>
          <a:xfrm>
            <a:off x="4663440" y="46251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77" name="object 2577"/>
          <p:cNvSpPr/>
          <p:nvPr/>
        </p:nvSpPr>
        <p:spPr>
          <a:xfrm>
            <a:off x="5099858" y="46251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78" name="object 2578"/>
          <p:cNvSpPr/>
          <p:nvPr/>
        </p:nvSpPr>
        <p:spPr>
          <a:xfrm>
            <a:off x="2402378" y="4594860"/>
            <a:ext cx="137160" cy="60512"/>
          </a:xfrm>
          <a:prstGeom prst="rect">
            <a:avLst/>
          </a:prstGeom>
          <a:blipFill>
            <a:blip r:embed="rId209" cstate="print"/>
            <a:stretch>
              <a:fillRect/>
            </a:stretch>
          </a:blipFill>
        </p:spPr>
        <p:txBody>
          <a:bodyPr wrap="square" lIns="0" tIns="0" rIns="0" bIns="0" rtlCol="0"/>
          <a:lstStyle/>
          <a:p>
            <a:endParaRPr/>
          </a:p>
        </p:txBody>
      </p:sp>
      <p:sp>
        <p:nvSpPr>
          <p:cNvPr id="2579" name="object 2579"/>
          <p:cNvSpPr/>
          <p:nvPr/>
        </p:nvSpPr>
        <p:spPr>
          <a:xfrm>
            <a:off x="5540433" y="462511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80" name="object 2580"/>
          <p:cNvSpPr/>
          <p:nvPr/>
        </p:nvSpPr>
        <p:spPr>
          <a:xfrm>
            <a:off x="5985164" y="462511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81" name="object 2581"/>
          <p:cNvSpPr/>
          <p:nvPr/>
        </p:nvSpPr>
        <p:spPr>
          <a:xfrm>
            <a:off x="6421582" y="46251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82" name="object 2582"/>
          <p:cNvSpPr/>
          <p:nvPr/>
        </p:nvSpPr>
        <p:spPr>
          <a:xfrm>
            <a:off x="6729153" y="46251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83" name="object 2583"/>
          <p:cNvSpPr/>
          <p:nvPr/>
        </p:nvSpPr>
        <p:spPr>
          <a:xfrm>
            <a:off x="1886989" y="462915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84" name="object 2584"/>
          <p:cNvSpPr/>
          <p:nvPr/>
        </p:nvSpPr>
        <p:spPr>
          <a:xfrm>
            <a:off x="3329247" y="4619065"/>
            <a:ext cx="133003" cy="16136"/>
          </a:xfrm>
          <a:prstGeom prst="rect">
            <a:avLst/>
          </a:prstGeom>
          <a:blipFill>
            <a:blip r:embed="rId210" cstate="print"/>
            <a:stretch>
              <a:fillRect/>
            </a:stretch>
          </a:blipFill>
        </p:spPr>
        <p:txBody>
          <a:bodyPr wrap="square" lIns="0" tIns="0" rIns="0" bIns="0" rtlCol="0"/>
          <a:lstStyle/>
          <a:p>
            <a:endParaRPr/>
          </a:p>
        </p:txBody>
      </p:sp>
      <p:sp>
        <p:nvSpPr>
          <p:cNvPr id="2585" name="object 2585"/>
          <p:cNvSpPr/>
          <p:nvPr/>
        </p:nvSpPr>
        <p:spPr>
          <a:xfrm>
            <a:off x="2909455" y="4615030"/>
            <a:ext cx="137160" cy="24205"/>
          </a:xfrm>
          <a:prstGeom prst="rect">
            <a:avLst/>
          </a:prstGeom>
          <a:blipFill>
            <a:blip r:embed="rId211" cstate="print"/>
            <a:stretch>
              <a:fillRect/>
            </a:stretch>
          </a:blipFill>
        </p:spPr>
        <p:txBody>
          <a:bodyPr wrap="square" lIns="0" tIns="0" rIns="0" bIns="0" rtlCol="0"/>
          <a:lstStyle/>
          <a:p>
            <a:endParaRPr/>
          </a:p>
        </p:txBody>
      </p:sp>
      <p:sp>
        <p:nvSpPr>
          <p:cNvPr id="2586" name="object 2586"/>
          <p:cNvSpPr/>
          <p:nvPr/>
        </p:nvSpPr>
        <p:spPr>
          <a:xfrm>
            <a:off x="3507970" y="4623098"/>
            <a:ext cx="16625" cy="12102"/>
          </a:xfrm>
          <a:prstGeom prst="rect">
            <a:avLst/>
          </a:prstGeom>
          <a:blipFill>
            <a:blip r:embed="rId212" cstate="print"/>
            <a:stretch>
              <a:fillRect/>
            </a:stretch>
          </a:blipFill>
        </p:spPr>
        <p:txBody>
          <a:bodyPr wrap="square" lIns="0" tIns="0" rIns="0" bIns="0" rtlCol="0"/>
          <a:lstStyle/>
          <a:p>
            <a:endParaRPr/>
          </a:p>
        </p:txBody>
      </p:sp>
      <p:sp>
        <p:nvSpPr>
          <p:cNvPr id="2587" name="object 2587"/>
          <p:cNvSpPr/>
          <p:nvPr/>
        </p:nvSpPr>
        <p:spPr>
          <a:xfrm>
            <a:off x="4663440" y="46291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88" name="object 2588"/>
          <p:cNvSpPr/>
          <p:nvPr/>
        </p:nvSpPr>
        <p:spPr>
          <a:xfrm>
            <a:off x="5099858" y="46291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89" name="object 2589"/>
          <p:cNvSpPr/>
          <p:nvPr/>
        </p:nvSpPr>
        <p:spPr>
          <a:xfrm>
            <a:off x="5540433" y="462915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90" name="object 2590"/>
          <p:cNvSpPr/>
          <p:nvPr/>
        </p:nvSpPr>
        <p:spPr>
          <a:xfrm>
            <a:off x="2086495" y="4615030"/>
            <a:ext cx="103908" cy="28239"/>
          </a:xfrm>
          <a:prstGeom prst="rect">
            <a:avLst/>
          </a:prstGeom>
          <a:blipFill>
            <a:blip r:embed="rId213" cstate="print"/>
            <a:stretch>
              <a:fillRect/>
            </a:stretch>
          </a:blipFill>
        </p:spPr>
        <p:txBody>
          <a:bodyPr wrap="square" lIns="0" tIns="0" rIns="0" bIns="0" rtlCol="0"/>
          <a:lstStyle/>
          <a:p>
            <a:endParaRPr/>
          </a:p>
        </p:txBody>
      </p:sp>
      <p:sp>
        <p:nvSpPr>
          <p:cNvPr id="2591" name="object 2591"/>
          <p:cNvSpPr/>
          <p:nvPr/>
        </p:nvSpPr>
        <p:spPr>
          <a:xfrm>
            <a:off x="5985164" y="462915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592" name="object 2592"/>
          <p:cNvSpPr/>
          <p:nvPr/>
        </p:nvSpPr>
        <p:spPr>
          <a:xfrm>
            <a:off x="6421582" y="46291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93" name="object 2593"/>
          <p:cNvSpPr/>
          <p:nvPr/>
        </p:nvSpPr>
        <p:spPr>
          <a:xfrm>
            <a:off x="6729153" y="462915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594" name="object 2594"/>
          <p:cNvSpPr/>
          <p:nvPr/>
        </p:nvSpPr>
        <p:spPr>
          <a:xfrm>
            <a:off x="1886989" y="46331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595" name="object 2595"/>
          <p:cNvSpPr/>
          <p:nvPr/>
        </p:nvSpPr>
        <p:spPr>
          <a:xfrm>
            <a:off x="3408218" y="4633183"/>
            <a:ext cx="50222" cy="0"/>
          </a:xfrm>
          <a:custGeom>
            <a:avLst/>
            <a:gdLst/>
            <a:ahLst/>
            <a:cxnLst/>
            <a:rect l="l" t="t" r="r" b="b"/>
            <a:pathLst>
              <a:path w="55245">
                <a:moveTo>
                  <a:pt x="0" y="0"/>
                </a:moveTo>
                <a:lnTo>
                  <a:pt x="54864" y="0"/>
                </a:lnTo>
              </a:path>
            </a:pathLst>
          </a:custGeom>
          <a:ln w="4572">
            <a:solidFill>
              <a:srgbClr val="BF0000"/>
            </a:solidFill>
          </a:ln>
        </p:spPr>
        <p:txBody>
          <a:bodyPr wrap="square" lIns="0" tIns="0" rIns="0" bIns="0" rtlCol="0"/>
          <a:lstStyle/>
          <a:p>
            <a:endParaRPr/>
          </a:p>
        </p:txBody>
      </p:sp>
      <p:sp>
        <p:nvSpPr>
          <p:cNvPr id="2596" name="object 2596"/>
          <p:cNvSpPr/>
          <p:nvPr/>
        </p:nvSpPr>
        <p:spPr>
          <a:xfrm>
            <a:off x="4663440" y="46331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97" name="object 2597"/>
          <p:cNvSpPr/>
          <p:nvPr/>
        </p:nvSpPr>
        <p:spPr>
          <a:xfrm>
            <a:off x="5099858" y="46331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598" name="object 2598"/>
          <p:cNvSpPr/>
          <p:nvPr/>
        </p:nvSpPr>
        <p:spPr>
          <a:xfrm>
            <a:off x="5540433" y="463318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599" name="object 2599"/>
          <p:cNvSpPr/>
          <p:nvPr/>
        </p:nvSpPr>
        <p:spPr>
          <a:xfrm>
            <a:off x="5985164" y="463318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00" name="object 2600"/>
          <p:cNvSpPr/>
          <p:nvPr/>
        </p:nvSpPr>
        <p:spPr>
          <a:xfrm>
            <a:off x="6421582" y="46331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01" name="object 2601"/>
          <p:cNvSpPr/>
          <p:nvPr/>
        </p:nvSpPr>
        <p:spPr>
          <a:xfrm>
            <a:off x="6729153" y="46331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02" name="object 2602"/>
          <p:cNvSpPr/>
          <p:nvPr/>
        </p:nvSpPr>
        <p:spPr>
          <a:xfrm>
            <a:off x="1886989" y="463721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03" name="object 2603"/>
          <p:cNvSpPr/>
          <p:nvPr/>
        </p:nvSpPr>
        <p:spPr>
          <a:xfrm>
            <a:off x="4663440" y="46372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04" name="object 2604"/>
          <p:cNvSpPr/>
          <p:nvPr/>
        </p:nvSpPr>
        <p:spPr>
          <a:xfrm>
            <a:off x="5099858" y="46372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05" name="object 2605"/>
          <p:cNvSpPr/>
          <p:nvPr/>
        </p:nvSpPr>
        <p:spPr>
          <a:xfrm>
            <a:off x="5540433" y="463721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06" name="object 2606"/>
          <p:cNvSpPr/>
          <p:nvPr/>
        </p:nvSpPr>
        <p:spPr>
          <a:xfrm>
            <a:off x="5985164" y="463721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07" name="object 2607"/>
          <p:cNvSpPr/>
          <p:nvPr/>
        </p:nvSpPr>
        <p:spPr>
          <a:xfrm>
            <a:off x="6421582" y="46372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08" name="object 2608"/>
          <p:cNvSpPr/>
          <p:nvPr/>
        </p:nvSpPr>
        <p:spPr>
          <a:xfrm>
            <a:off x="6729153" y="463721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09" name="object 2609"/>
          <p:cNvSpPr/>
          <p:nvPr/>
        </p:nvSpPr>
        <p:spPr>
          <a:xfrm>
            <a:off x="1886989" y="46412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10" name="object 2610"/>
          <p:cNvSpPr/>
          <p:nvPr/>
        </p:nvSpPr>
        <p:spPr>
          <a:xfrm>
            <a:off x="3005050" y="4641251"/>
            <a:ext cx="12700" cy="0"/>
          </a:xfrm>
          <a:custGeom>
            <a:avLst/>
            <a:gdLst/>
            <a:ahLst/>
            <a:cxnLst/>
            <a:rect l="l" t="t" r="r" b="b"/>
            <a:pathLst>
              <a:path w="13970">
                <a:moveTo>
                  <a:pt x="0" y="0"/>
                </a:moveTo>
                <a:lnTo>
                  <a:pt x="13716" y="0"/>
                </a:lnTo>
              </a:path>
            </a:pathLst>
          </a:custGeom>
          <a:ln w="4572">
            <a:solidFill>
              <a:srgbClr val="DE7E7E"/>
            </a:solidFill>
          </a:ln>
        </p:spPr>
        <p:txBody>
          <a:bodyPr wrap="square" lIns="0" tIns="0" rIns="0" bIns="0" rtlCol="0"/>
          <a:lstStyle/>
          <a:p>
            <a:endParaRPr/>
          </a:p>
        </p:txBody>
      </p:sp>
      <p:sp>
        <p:nvSpPr>
          <p:cNvPr id="2611" name="object 2611"/>
          <p:cNvSpPr/>
          <p:nvPr/>
        </p:nvSpPr>
        <p:spPr>
          <a:xfrm>
            <a:off x="4663440" y="46412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12" name="object 2612"/>
          <p:cNvSpPr/>
          <p:nvPr/>
        </p:nvSpPr>
        <p:spPr>
          <a:xfrm>
            <a:off x="5099858" y="46412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13" name="object 2613"/>
          <p:cNvSpPr/>
          <p:nvPr/>
        </p:nvSpPr>
        <p:spPr>
          <a:xfrm>
            <a:off x="5540433" y="464125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14" name="object 2614"/>
          <p:cNvSpPr/>
          <p:nvPr/>
        </p:nvSpPr>
        <p:spPr>
          <a:xfrm>
            <a:off x="5985164" y="464125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15" name="object 2615"/>
          <p:cNvSpPr/>
          <p:nvPr/>
        </p:nvSpPr>
        <p:spPr>
          <a:xfrm>
            <a:off x="6421582" y="46412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16" name="object 2616"/>
          <p:cNvSpPr/>
          <p:nvPr/>
        </p:nvSpPr>
        <p:spPr>
          <a:xfrm>
            <a:off x="6729153" y="46412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17" name="object 2617"/>
          <p:cNvSpPr/>
          <p:nvPr/>
        </p:nvSpPr>
        <p:spPr>
          <a:xfrm>
            <a:off x="1886989" y="464528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18" name="object 2618"/>
          <p:cNvSpPr/>
          <p:nvPr/>
        </p:nvSpPr>
        <p:spPr>
          <a:xfrm>
            <a:off x="4663440" y="46452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19" name="object 2619"/>
          <p:cNvSpPr/>
          <p:nvPr/>
        </p:nvSpPr>
        <p:spPr>
          <a:xfrm>
            <a:off x="5099858" y="46452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20" name="object 2620"/>
          <p:cNvSpPr/>
          <p:nvPr/>
        </p:nvSpPr>
        <p:spPr>
          <a:xfrm>
            <a:off x="5540433" y="464528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21" name="object 2621"/>
          <p:cNvSpPr/>
          <p:nvPr/>
        </p:nvSpPr>
        <p:spPr>
          <a:xfrm>
            <a:off x="5985164" y="464528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22" name="object 2622"/>
          <p:cNvSpPr/>
          <p:nvPr/>
        </p:nvSpPr>
        <p:spPr>
          <a:xfrm>
            <a:off x="6421582" y="46452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23" name="object 2623"/>
          <p:cNvSpPr/>
          <p:nvPr/>
        </p:nvSpPr>
        <p:spPr>
          <a:xfrm>
            <a:off x="2086495" y="4631166"/>
            <a:ext cx="103909" cy="20171"/>
          </a:xfrm>
          <a:prstGeom prst="rect">
            <a:avLst/>
          </a:prstGeom>
          <a:blipFill>
            <a:blip r:embed="rId214" cstate="print"/>
            <a:stretch>
              <a:fillRect/>
            </a:stretch>
          </a:blipFill>
        </p:spPr>
        <p:txBody>
          <a:bodyPr wrap="square" lIns="0" tIns="0" rIns="0" bIns="0" rtlCol="0"/>
          <a:lstStyle/>
          <a:p>
            <a:endParaRPr/>
          </a:p>
        </p:txBody>
      </p:sp>
      <p:sp>
        <p:nvSpPr>
          <p:cNvPr id="2624" name="object 2624"/>
          <p:cNvSpPr/>
          <p:nvPr/>
        </p:nvSpPr>
        <p:spPr>
          <a:xfrm>
            <a:off x="6729153" y="464528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25" name="object 2625"/>
          <p:cNvSpPr/>
          <p:nvPr/>
        </p:nvSpPr>
        <p:spPr>
          <a:xfrm>
            <a:off x="1604356" y="4639236"/>
            <a:ext cx="133004" cy="16136"/>
          </a:xfrm>
          <a:prstGeom prst="rect">
            <a:avLst/>
          </a:prstGeom>
          <a:blipFill>
            <a:blip r:embed="rId215" cstate="print"/>
            <a:stretch>
              <a:fillRect/>
            </a:stretch>
          </a:blipFill>
        </p:spPr>
        <p:txBody>
          <a:bodyPr wrap="square" lIns="0" tIns="0" rIns="0" bIns="0" rtlCol="0"/>
          <a:lstStyle/>
          <a:p>
            <a:endParaRPr/>
          </a:p>
        </p:txBody>
      </p:sp>
      <p:sp>
        <p:nvSpPr>
          <p:cNvPr id="2626" name="object 2626"/>
          <p:cNvSpPr/>
          <p:nvPr/>
        </p:nvSpPr>
        <p:spPr>
          <a:xfrm>
            <a:off x="1886989" y="464932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27" name="object 2627"/>
          <p:cNvSpPr/>
          <p:nvPr/>
        </p:nvSpPr>
        <p:spPr>
          <a:xfrm>
            <a:off x="4663440" y="464932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28" name="object 2628"/>
          <p:cNvSpPr/>
          <p:nvPr/>
        </p:nvSpPr>
        <p:spPr>
          <a:xfrm>
            <a:off x="5099858" y="464932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29" name="object 2629"/>
          <p:cNvSpPr/>
          <p:nvPr/>
        </p:nvSpPr>
        <p:spPr>
          <a:xfrm>
            <a:off x="5540433" y="464932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30" name="object 2630"/>
          <p:cNvSpPr/>
          <p:nvPr/>
        </p:nvSpPr>
        <p:spPr>
          <a:xfrm>
            <a:off x="5985164" y="464932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31" name="object 2631"/>
          <p:cNvSpPr/>
          <p:nvPr/>
        </p:nvSpPr>
        <p:spPr>
          <a:xfrm>
            <a:off x="6421582" y="464932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32" name="object 2632"/>
          <p:cNvSpPr/>
          <p:nvPr/>
        </p:nvSpPr>
        <p:spPr>
          <a:xfrm>
            <a:off x="6729153" y="464932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33" name="object 2633"/>
          <p:cNvSpPr/>
          <p:nvPr/>
        </p:nvSpPr>
        <p:spPr>
          <a:xfrm>
            <a:off x="1886989" y="465335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34" name="object 2634"/>
          <p:cNvSpPr/>
          <p:nvPr/>
        </p:nvSpPr>
        <p:spPr>
          <a:xfrm>
            <a:off x="4663440" y="465335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35" name="object 2635"/>
          <p:cNvSpPr/>
          <p:nvPr/>
        </p:nvSpPr>
        <p:spPr>
          <a:xfrm>
            <a:off x="5099858" y="465335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36" name="object 2636"/>
          <p:cNvSpPr/>
          <p:nvPr/>
        </p:nvSpPr>
        <p:spPr>
          <a:xfrm>
            <a:off x="5540433" y="465335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37" name="object 2637"/>
          <p:cNvSpPr/>
          <p:nvPr/>
        </p:nvSpPr>
        <p:spPr>
          <a:xfrm>
            <a:off x="6957753" y="4639235"/>
            <a:ext cx="211974" cy="24205"/>
          </a:xfrm>
          <a:prstGeom prst="rect">
            <a:avLst/>
          </a:prstGeom>
          <a:blipFill>
            <a:blip r:embed="rId216" cstate="print"/>
            <a:stretch>
              <a:fillRect/>
            </a:stretch>
          </a:blipFill>
        </p:spPr>
        <p:txBody>
          <a:bodyPr wrap="square" lIns="0" tIns="0" rIns="0" bIns="0" rtlCol="0"/>
          <a:lstStyle/>
          <a:p>
            <a:endParaRPr/>
          </a:p>
        </p:txBody>
      </p:sp>
      <p:sp>
        <p:nvSpPr>
          <p:cNvPr id="2638" name="object 2638"/>
          <p:cNvSpPr/>
          <p:nvPr/>
        </p:nvSpPr>
        <p:spPr>
          <a:xfrm>
            <a:off x="5985164" y="465335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39" name="object 2639"/>
          <p:cNvSpPr/>
          <p:nvPr/>
        </p:nvSpPr>
        <p:spPr>
          <a:xfrm>
            <a:off x="6421582" y="465335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40" name="object 2640"/>
          <p:cNvSpPr/>
          <p:nvPr/>
        </p:nvSpPr>
        <p:spPr>
          <a:xfrm>
            <a:off x="6729153" y="465335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41" name="object 2641"/>
          <p:cNvSpPr/>
          <p:nvPr/>
        </p:nvSpPr>
        <p:spPr>
          <a:xfrm>
            <a:off x="1886989" y="465738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42" name="object 2642"/>
          <p:cNvSpPr/>
          <p:nvPr/>
        </p:nvSpPr>
        <p:spPr>
          <a:xfrm>
            <a:off x="2443941" y="4657388"/>
            <a:ext cx="12700" cy="0"/>
          </a:xfrm>
          <a:custGeom>
            <a:avLst/>
            <a:gdLst/>
            <a:ahLst/>
            <a:cxnLst/>
            <a:rect l="l" t="t" r="r" b="b"/>
            <a:pathLst>
              <a:path w="13969">
                <a:moveTo>
                  <a:pt x="0" y="0"/>
                </a:moveTo>
                <a:lnTo>
                  <a:pt x="13716" y="0"/>
                </a:lnTo>
              </a:path>
            </a:pathLst>
          </a:custGeom>
          <a:ln w="4572">
            <a:solidFill>
              <a:srgbClr val="CF3F3F"/>
            </a:solidFill>
          </a:ln>
        </p:spPr>
        <p:txBody>
          <a:bodyPr wrap="square" lIns="0" tIns="0" rIns="0" bIns="0" rtlCol="0"/>
          <a:lstStyle/>
          <a:p>
            <a:endParaRPr/>
          </a:p>
        </p:txBody>
      </p:sp>
      <p:sp>
        <p:nvSpPr>
          <p:cNvPr id="2643" name="object 2643"/>
          <p:cNvSpPr/>
          <p:nvPr/>
        </p:nvSpPr>
        <p:spPr>
          <a:xfrm>
            <a:off x="4663440" y="46573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44" name="object 2644"/>
          <p:cNvSpPr/>
          <p:nvPr/>
        </p:nvSpPr>
        <p:spPr>
          <a:xfrm>
            <a:off x="5099858" y="46573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45" name="object 2645"/>
          <p:cNvSpPr/>
          <p:nvPr/>
        </p:nvSpPr>
        <p:spPr>
          <a:xfrm>
            <a:off x="5540433" y="465738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46" name="object 2646"/>
          <p:cNvSpPr/>
          <p:nvPr/>
        </p:nvSpPr>
        <p:spPr>
          <a:xfrm>
            <a:off x="5985164" y="465738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47" name="object 2647"/>
          <p:cNvSpPr/>
          <p:nvPr/>
        </p:nvSpPr>
        <p:spPr>
          <a:xfrm>
            <a:off x="6882937" y="4639235"/>
            <a:ext cx="37407" cy="28239"/>
          </a:xfrm>
          <a:prstGeom prst="rect">
            <a:avLst/>
          </a:prstGeom>
          <a:blipFill>
            <a:blip r:embed="rId217" cstate="print"/>
            <a:stretch>
              <a:fillRect/>
            </a:stretch>
          </a:blipFill>
        </p:spPr>
        <p:txBody>
          <a:bodyPr wrap="square" lIns="0" tIns="0" rIns="0" bIns="0" rtlCol="0"/>
          <a:lstStyle/>
          <a:p>
            <a:endParaRPr/>
          </a:p>
        </p:txBody>
      </p:sp>
      <p:sp>
        <p:nvSpPr>
          <p:cNvPr id="2648" name="object 2648"/>
          <p:cNvSpPr/>
          <p:nvPr/>
        </p:nvSpPr>
        <p:spPr>
          <a:xfrm>
            <a:off x="6421582" y="46573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49" name="object 2649"/>
          <p:cNvSpPr/>
          <p:nvPr/>
        </p:nvSpPr>
        <p:spPr>
          <a:xfrm>
            <a:off x="6729153" y="465738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50" name="object 2650"/>
          <p:cNvSpPr/>
          <p:nvPr/>
        </p:nvSpPr>
        <p:spPr>
          <a:xfrm>
            <a:off x="1604356" y="4655372"/>
            <a:ext cx="137160" cy="8068"/>
          </a:xfrm>
          <a:prstGeom prst="rect">
            <a:avLst/>
          </a:prstGeom>
          <a:blipFill>
            <a:blip r:embed="rId218" cstate="print"/>
            <a:stretch>
              <a:fillRect/>
            </a:stretch>
          </a:blipFill>
        </p:spPr>
        <p:txBody>
          <a:bodyPr wrap="square" lIns="0" tIns="0" rIns="0" bIns="0" rtlCol="0"/>
          <a:lstStyle/>
          <a:p>
            <a:endParaRPr/>
          </a:p>
        </p:txBody>
      </p:sp>
      <p:sp>
        <p:nvSpPr>
          <p:cNvPr id="2651" name="object 2651"/>
          <p:cNvSpPr/>
          <p:nvPr/>
        </p:nvSpPr>
        <p:spPr>
          <a:xfrm>
            <a:off x="1886989" y="466142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52" name="object 2652"/>
          <p:cNvSpPr/>
          <p:nvPr/>
        </p:nvSpPr>
        <p:spPr>
          <a:xfrm>
            <a:off x="4663440" y="466142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53" name="object 2653"/>
          <p:cNvSpPr/>
          <p:nvPr/>
        </p:nvSpPr>
        <p:spPr>
          <a:xfrm>
            <a:off x="5099858" y="466142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54" name="object 2654"/>
          <p:cNvSpPr/>
          <p:nvPr/>
        </p:nvSpPr>
        <p:spPr>
          <a:xfrm>
            <a:off x="5540433" y="466142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55" name="object 2655"/>
          <p:cNvSpPr/>
          <p:nvPr/>
        </p:nvSpPr>
        <p:spPr>
          <a:xfrm>
            <a:off x="5985164" y="466142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56" name="object 2656"/>
          <p:cNvSpPr/>
          <p:nvPr/>
        </p:nvSpPr>
        <p:spPr>
          <a:xfrm>
            <a:off x="6421582" y="466142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57" name="object 2657"/>
          <p:cNvSpPr/>
          <p:nvPr/>
        </p:nvSpPr>
        <p:spPr>
          <a:xfrm>
            <a:off x="6729153" y="466142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58" name="object 2658"/>
          <p:cNvSpPr/>
          <p:nvPr/>
        </p:nvSpPr>
        <p:spPr>
          <a:xfrm>
            <a:off x="1886989" y="466545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59" name="object 2659"/>
          <p:cNvSpPr/>
          <p:nvPr/>
        </p:nvSpPr>
        <p:spPr>
          <a:xfrm>
            <a:off x="4663440" y="46654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60" name="object 2660"/>
          <p:cNvSpPr/>
          <p:nvPr/>
        </p:nvSpPr>
        <p:spPr>
          <a:xfrm>
            <a:off x="5099858" y="46654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61" name="object 2661"/>
          <p:cNvSpPr/>
          <p:nvPr/>
        </p:nvSpPr>
        <p:spPr>
          <a:xfrm>
            <a:off x="5540433" y="466545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62" name="object 2662"/>
          <p:cNvSpPr/>
          <p:nvPr/>
        </p:nvSpPr>
        <p:spPr>
          <a:xfrm>
            <a:off x="5985164" y="466545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63" name="object 2663"/>
          <p:cNvSpPr/>
          <p:nvPr/>
        </p:nvSpPr>
        <p:spPr>
          <a:xfrm>
            <a:off x="6421582" y="46654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64" name="object 2664"/>
          <p:cNvSpPr/>
          <p:nvPr/>
        </p:nvSpPr>
        <p:spPr>
          <a:xfrm>
            <a:off x="6729153" y="466545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65" name="object 2665"/>
          <p:cNvSpPr/>
          <p:nvPr/>
        </p:nvSpPr>
        <p:spPr>
          <a:xfrm>
            <a:off x="1886989" y="466949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66" name="object 2666"/>
          <p:cNvSpPr/>
          <p:nvPr/>
        </p:nvSpPr>
        <p:spPr>
          <a:xfrm>
            <a:off x="4663440" y="466949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67" name="object 2667"/>
          <p:cNvSpPr/>
          <p:nvPr/>
        </p:nvSpPr>
        <p:spPr>
          <a:xfrm>
            <a:off x="5099858" y="466949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68" name="object 2668"/>
          <p:cNvSpPr/>
          <p:nvPr/>
        </p:nvSpPr>
        <p:spPr>
          <a:xfrm>
            <a:off x="5540433" y="466949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69" name="object 2669"/>
          <p:cNvSpPr/>
          <p:nvPr/>
        </p:nvSpPr>
        <p:spPr>
          <a:xfrm>
            <a:off x="5985164" y="466949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70" name="object 2670"/>
          <p:cNvSpPr/>
          <p:nvPr/>
        </p:nvSpPr>
        <p:spPr>
          <a:xfrm>
            <a:off x="6421582" y="466949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71" name="object 2671"/>
          <p:cNvSpPr/>
          <p:nvPr/>
        </p:nvSpPr>
        <p:spPr>
          <a:xfrm>
            <a:off x="6729153" y="466949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72" name="object 2672"/>
          <p:cNvSpPr/>
          <p:nvPr/>
        </p:nvSpPr>
        <p:spPr>
          <a:xfrm>
            <a:off x="1886989" y="467352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73" name="object 2673"/>
          <p:cNvSpPr/>
          <p:nvPr/>
        </p:nvSpPr>
        <p:spPr>
          <a:xfrm>
            <a:off x="4663440" y="46735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74" name="object 2674"/>
          <p:cNvSpPr/>
          <p:nvPr/>
        </p:nvSpPr>
        <p:spPr>
          <a:xfrm>
            <a:off x="5099858" y="46735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75" name="object 2675"/>
          <p:cNvSpPr/>
          <p:nvPr/>
        </p:nvSpPr>
        <p:spPr>
          <a:xfrm>
            <a:off x="5540433" y="467352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76" name="object 2676"/>
          <p:cNvSpPr/>
          <p:nvPr/>
        </p:nvSpPr>
        <p:spPr>
          <a:xfrm>
            <a:off x="1604357" y="4663440"/>
            <a:ext cx="141316" cy="24205"/>
          </a:xfrm>
          <a:prstGeom prst="rect">
            <a:avLst/>
          </a:prstGeom>
          <a:blipFill>
            <a:blip r:embed="rId219" cstate="print"/>
            <a:stretch>
              <a:fillRect/>
            </a:stretch>
          </a:blipFill>
        </p:spPr>
        <p:txBody>
          <a:bodyPr wrap="square" lIns="0" tIns="0" rIns="0" bIns="0" rtlCol="0"/>
          <a:lstStyle/>
          <a:p>
            <a:endParaRPr/>
          </a:p>
        </p:txBody>
      </p:sp>
      <p:sp>
        <p:nvSpPr>
          <p:cNvPr id="2677" name="object 2677"/>
          <p:cNvSpPr/>
          <p:nvPr/>
        </p:nvSpPr>
        <p:spPr>
          <a:xfrm>
            <a:off x="5985164" y="467352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78" name="object 2678"/>
          <p:cNvSpPr/>
          <p:nvPr/>
        </p:nvSpPr>
        <p:spPr>
          <a:xfrm>
            <a:off x="6421582" y="46735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79" name="object 2679"/>
          <p:cNvSpPr/>
          <p:nvPr/>
        </p:nvSpPr>
        <p:spPr>
          <a:xfrm>
            <a:off x="6729153" y="467352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80" name="object 2680"/>
          <p:cNvSpPr/>
          <p:nvPr/>
        </p:nvSpPr>
        <p:spPr>
          <a:xfrm>
            <a:off x="6882938" y="4659405"/>
            <a:ext cx="290945" cy="28239"/>
          </a:xfrm>
          <a:prstGeom prst="rect">
            <a:avLst/>
          </a:prstGeom>
          <a:blipFill>
            <a:blip r:embed="rId220" cstate="print"/>
            <a:stretch>
              <a:fillRect/>
            </a:stretch>
          </a:blipFill>
        </p:spPr>
        <p:txBody>
          <a:bodyPr wrap="square" lIns="0" tIns="0" rIns="0" bIns="0" rtlCol="0"/>
          <a:lstStyle/>
          <a:p>
            <a:endParaRPr/>
          </a:p>
        </p:txBody>
      </p:sp>
      <p:sp>
        <p:nvSpPr>
          <p:cNvPr id="2681" name="object 2681"/>
          <p:cNvSpPr/>
          <p:nvPr/>
        </p:nvSpPr>
        <p:spPr>
          <a:xfrm>
            <a:off x="1886989" y="467755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82" name="object 2682"/>
          <p:cNvSpPr/>
          <p:nvPr/>
        </p:nvSpPr>
        <p:spPr>
          <a:xfrm>
            <a:off x="4663440" y="46775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83" name="object 2683"/>
          <p:cNvSpPr/>
          <p:nvPr/>
        </p:nvSpPr>
        <p:spPr>
          <a:xfrm>
            <a:off x="5099858" y="46775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84" name="object 2684"/>
          <p:cNvSpPr/>
          <p:nvPr/>
        </p:nvSpPr>
        <p:spPr>
          <a:xfrm>
            <a:off x="5540433" y="467755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85" name="object 2685"/>
          <p:cNvSpPr/>
          <p:nvPr/>
        </p:nvSpPr>
        <p:spPr>
          <a:xfrm>
            <a:off x="5985164" y="467755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686" name="object 2686"/>
          <p:cNvSpPr/>
          <p:nvPr/>
        </p:nvSpPr>
        <p:spPr>
          <a:xfrm>
            <a:off x="6421582" y="46775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87" name="object 2687"/>
          <p:cNvSpPr/>
          <p:nvPr/>
        </p:nvSpPr>
        <p:spPr>
          <a:xfrm>
            <a:off x="6729153" y="467755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688" name="object 2688"/>
          <p:cNvSpPr/>
          <p:nvPr/>
        </p:nvSpPr>
        <p:spPr>
          <a:xfrm>
            <a:off x="1886989" y="468159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689" name="object 2689"/>
          <p:cNvSpPr/>
          <p:nvPr/>
        </p:nvSpPr>
        <p:spPr>
          <a:xfrm>
            <a:off x="4663440" y="468159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90" name="object 2690"/>
          <p:cNvSpPr/>
          <p:nvPr/>
        </p:nvSpPr>
        <p:spPr>
          <a:xfrm>
            <a:off x="5099858" y="468159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91" name="object 2691"/>
          <p:cNvSpPr/>
          <p:nvPr/>
        </p:nvSpPr>
        <p:spPr>
          <a:xfrm>
            <a:off x="5540433" y="468159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692" name="object 2692"/>
          <p:cNvSpPr/>
          <p:nvPr/>
        </p:nvSpPr>
        <p:spPr>
          <a:xfrm>
            <a:off x="5985164" y="468159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grpSp>
        <p:nvGrpSpPr>
          <p:cNvPr id="3575" name="object 2693"/>
          <p:cNvGrpSpPr/>
          <p:nvPr/>
        </p:nvGrpSpPr>
        <p:grpSpPr>
          <a:xfrm>
            <a:off x="1841268" y="4566621"/>
            <a:ext cx="4937991" cy="137272"/>
            <a:chOff x="2025395" y="5175503"/>
            <a:chExt cx="5431790" cy="155575"/>
          </a:xfrm>
        </p:grpSpPr>
        <p:sp>
          <p:nvSpPr>
            <p:cNvPr id="2694" name="object 2694"/>
            <p:cNvSpPr/>
            <p:nvPr/>
          </p:nvSpPr>
          <p:spPr>
            <a:xfrm>
              <a:off x="7063739" y="5305805"/>
              <a:ext cx="192405"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695" name="object 2695"/>
            <p:cNvSpPr/>
            <p:nvPr/>
          </p:nvSpPr>
          <p:spPr>
            <a:xfrm>
              <a:off x="2025395" y="5175503"/>
              <a:ext cx="5431535" cy="146304"/>
            </a:xfrm>
            <a:prstGeom prst="rect">
              <a:avLst/>
            </a:prstGeom>
            <a:blipFill>
              <a:blip r:embed="rId221" cstate="print"/>
              <a:stretch>
                <a:fillRect/>
              </a:stretch>
            </a:blipFill>
          </p:spPr>
          <p:txBody>
            <a:bodyPr wrap="square" lIns="0" tIns="0" rIns="0" bIns="0" rtlCol="0"/>
            <a:lstStyle/>
            <a:p>
              <a:endParaRPr/>
            </a:p>
          </p:txBody>
        </p:sp>
        <p:sp>
          <p:nvSpPr>
            <p:cNvPr id="2696" name="object 2696"/>
            <p:cNvSpPr/>
            <p:nvPr/>
          </p:nvSpPr>
          <p:spPr>
            <a:xfrm>
              <a:off x="2075687" y="5305805"/>
              <a:ext cx="5331460" cy="5080"/>
            </a:xfrm>
            <a:custGeom>
              <a:avLst/>
              <a:gdLst/>
              <a:ahLst/>
              <a:cxnLst/>
              <a:rect l="l" t="t" r="r" b="b"/>
              <a:pathLst>
                <a:path w="5331459" h="5079">
                  <a:moveTo>
                    <a:pt x="5326380" y="0"/>
                  </a:moveTo>
                  <a:lnTo>
                    <a:pt x="5330952" y="0"/>
                  </a:lnTo>
                </a:path>
                <a:path w="5331459" h="5079">
                  <a:moveTo>
                    <a:pt x="0" y="4572"/>
                  </a:moveTo>
                  <a:lnTo>
                    <a:pt x="4572" y="4572"/>
                  </a:lnTo>
                </a:path>
              </a:pathLst>
            </a:custGeom>
            <a:ln w="4572">
              <a:solidFill>
                <a:srgbClr val="888888"/>
              </a:solidFill>
            </a:ln>
          </p:spPr>
          <p:txBody>
            <a:bodyPr wrap="square" lIns="0" tIns="0" rIns="0" bIns="0" rtlCol="0"/>
            <a:lstStyle/>
            <a:p>
              <a:endParaRPr/>
            </a:p>
          </p:txBody>
        </p:sp>
        <p:sp>
          <p:nvSpPr>
            <p:cNvPr id="2697" name="object 2697"/>
            <p:cNvSpPr/>
            <p:nvPr/>
          </p:nvSpPr>
          <p:spPr>
            <a:xfrm>
              <a:off x="5129783" y="5310377"/>
              <a:ext cx="2125980" cy="0"/>
            </a:xfrm>
            <a:custGeom>
              <a:avLst/>
              <a:gdLst/>
              <a:ahLst/>
              <a:cxnLst/>
              <a:rect l="l" t="t" r="r" b="b"/>
              <a:pathLst>
                <a:path w="2125979">
                  <a:moveTo>
                    <a:pt x="0" y="0"/>
                  </a:moveTo>
                  <a:lnTo>
                    <a:pt x="192023" y="0"/>
                  </a:lnTo>
                </a:path>
                <a:path w="2125979">
                  <a:moveTo>
                    <a:pt x="480060" y="0"/>
                  </a:moveTo>
                  <a:lnTo>
                    <a:pt x="672083" y="0"/>
                  </a:lnTo>
                </a:path>
                <a:path w="2125979">
                  <a:moveTo>
                    <a:pt x="964692" y="0"/>
                  </a:moveTo>
                  <a:lnTo>
                    <a:pt x="1161287" y="0"/>
                  </a:lnTo>
                </a:path>
                <a:path w="2125979">
                  <a:moveTo>
                    <a:pt x="1453896" y="0"/>
                  </a:moveTo>
                  <a:lnTo>
                    <a:pt x="1641348" y="0"/>
                  </a:lnTo>
                </a:path>
                <a:path w="2125979">
                  <a:moveTo>
                    <a:pt x="1933955" y="0"/>
                  </a:moveTo>
                  <a:lnTo>
                    <a:pt x="2125979" y="0"/>
                  </a:lnTo>
                </a:path>
              </a:pathLst>
            </a:custGeom>
            <a:ln w="4572">
              <a:solidFill>
                <a:srgbClr val="EC7C30"/>
              </a:solidFill>
            </a:ln>
          </p:spPr>
          <p:txBody>
            <a:bodyPr wrap="square" lIns="0" tIns="0" rIns="0" bIns="0" rtlCol="0"/>
            <a:lstStyle/>
            <a:p>
              <a:endParaRPr/>
            </a:p>
          </p:txBody>
        </p:sp>
        <p:sp>
          <p:nvSpPr>
            <p:cNvPr id="2698" name="object 2698"/>
            <p:cNvSpPr/>
            <p:nvPr/>
          </p:nvSpPr>
          <p:spPr>
            <a:xfrm>
              <a:off x="2075687" y="5310377"/>
              <a:ext cx="5331460" cy="13970"/>
            </a:xfrm>
            <a:custGeom>
              <a:avLst/>
              <a:gdLst/>
              <a:ahLst/>
              <a:cxnLst/>
              <a:rect l="l" t="t" r="r" b="b"/>
              <a:pathLst>
                <a:path w="5331459" h="13970">
                  <a:moveTo>
                    <a:pt x="5326380" y="0"/>
                  </a:moveTo>
                  <a:lnTo>
                    <a:pt x="5330952" y="0"/>
                  </a:lnTo>
                </a:path>
                <a:path w="5331459" h="13970">
                  <a:moveTo>
                    <a:pt x="0" y="13716"/>
                  </a:moveTo>
                  <a:lnTo>
                    <a:pt x="4572" y="13716"/>
                  </a:lnTo>
                </a:path>
              </a:pathLst>
            </a:custGeom>
            <a:ln w="4572">
              <a:solidFill>
                <a:srgbClr val="888888"/>
              </a:solidFill>
            </a:ln>
          </p:spPr>
          <p:txBody>
            <a:bodyPr wrap="square" lIns="0" tIns="0" rIns="0" bIns="0" rtlCol="0"/>
            <a:lstStyle/>
            <a:p>
              <a:endParaRPr/>
            </a:p>
          </p:txBody>
        </p:sp>
        <p:sp>
          <p:nvSpPr>
            <p:cNvPr id="2699" name="object 2699"/>
            <p:cNvSpPr/>
            <p:nvPr/>
          </p:nvSpPr>
          <p:spPr>
            <a:xfrm>
              <a:off x="5129783" y="5324093"/>
              <a:ext cx="2125980" cy="0"/>
            </a:xfrm>
            <a:custGeom>
              <a:avLst/>
              <a:gdLst/>
              <a:ahLst/>
              <a:cxnLst/>
              <a:rect l="l" t="t" r="r" b="b"/>
              <a:pathLst>
                <a:path w="2125979">
                  <a:moveTo>
                    <a:pt x="0" y="0"/>
                  </a:moveTo>
                  <a:lnTo>
                    <a:pt x="192023" y="0"/>
                  </a:lnTo>
                </a:path>
                <a:path w="2125979">
                  <a:moveTo>
                    <a:pt x="480060" y="0"/>
                  </a:moveTo>
                  <a:lnTo>
                    <a:pt x="672083" y="0"/>
                  </a:lnTo>
                </a:path>
                <a:path w="2125979">
                  <a:moveTo>
                    <a:pt x="964692" y="0"/>
                  </a:moveTo>
                  <a:lnTo>
                    <a:pt x="1161287" y="0"/>
                  </a:lnTo>
                </a:path>
                <a:path w="2125979">
                  <a:moveTo>
                    <a:pt x="1453896" y="0"/>
                  </a:moveTo>
                  <a:lnTo>
                    <a:pt x="1641348" y="0"/>
                  </a:lnTo>
                </a:path>
                <a:path w="2125979">
                  <a:moveTo>
                    <a:pt x="1933955" y="0"/>
                  </a:moveTo>
                  <a:lnTo>
                    <a:pt x="2125979" y="0"/>
                  </a:lnTo>
                </a:path>
              </a:pathLst>
            </a:custGeom>
            <a:ln w="4572">
              <a:solidFill>
                <a:srgbClr val="EC7C30"/>
              </a:solidFill>
            </a:ln>
          </p:spPr>
          <p:txBody>
            <a:bodyPr wrap="square" lIns="0" tIns="0" rIns="0" bIns="0" rtlCol="0"/>
            <a:lstStyle/>
            <a:p>
              <a:endParaRPr/>
            </a:p>
          </p:txBody>
        </p:sp>
        <p:sp>
          <p:nvSpPr>
            <p:cNvPr id="2700" name="object 2700"/>
            <p:cNvSpPr/>
            <p:nvPr/>
          </p:nvSpPr>
          <p:spPr>
            <a:xfrm>
              <a:off x="2075687" y="5324093"/>
              <a:ext cx="5331460" cy="5080"/>
            </a:xfrm>
            <a:custGeom>
              <a:avLst/>
              <a:gdLst/>
              <a:ahLst/>
              <a:cxnLst/>
              <a:rect l="l" t="t" r="r" b="b"/>
              <a:pathLst>
                <a:path w="5331459" h="5079">
                  <a:moveTo>
                    <a:pt x="5326380" y="0"/>
                  </a:moveTo>
                  <a:lnTo>
                    <a:pt x="5330952" y="0"/>
                  </a:lnTo>
                </a:path>
                <a:path w="5331459" h="5079">
                  <a:moveTo>
                    <a:pt x="0" y="4572"/>
                  </a:moveTo>
                  <a:lnTo>
                    <a:pt x="4572" y="4572"/>
                  </a:lnTo>
                </a:path>
              </a:pathLst>
            </a:custGeom>
            <a:ln w="4572">
              <a:solidFill>
                <a:srgbClr val="888888"/>
              </a:solidFill>
            </a:ln>
          </p:spPr>
          <p:txBody>
            <a:bodyPr wrap="square" lIns="0" tIns="0" rIns="0" bIns="0" rtlCol="0"/>
            <a:lstStyle/>
            <a:p>
              <a:endParaRPr/>
            </a:p>
          </p:txBody>
        </p:sp>
        <p:sp>
          <p:nvSpPr>
            <p:cNvPr id="2701" name="object 2701"/>
            <p:cNvSpPr/>
            <p:nvPr/>
          </p:nvSpPr>
          <p:spPr>
            <a:xfrm>
              <a:off x="5129783" y="5328665"/>
              <a:ext cx="2125980" cy="0"/>
            </a:xfrm>
            <a:custGeom>
              <a:avLst/>
              <a:gdLst/>
              <a:ahLst/>
              <a:cxnLst/>
              <a:rect l="l" t="t" r="r" b="b"/>
              <a:pathLst>
                <a:path w="2125979">
                  <a:moveTo>
                    <a:pt x="0" y="0"/>
                  </a:moveTo>
                  <a:lnTo>
                    <a:pt x="192023" y="0"/>
                  </a:lnTo>
                </a:path>
                <a:path w="2125979">
                  <a:moveTo>
                    <a:pt x="480060" y="0"/>
                  </a:moveTo>
                  <a:lnTo>
                    <a:pt x="672083" y="0"/>
                  </a:lnTo>
                </a:path>
                <a:path w="2125979">
                  <a:moveTo>
                    <a:pt x="964692" y="0"/>
                  </a:moveTo>
                  <a:lnTo>
                    <a:pt x="1161287" y="0"/>
                  </a:lnTo>
                </a:path>
                <a:path w="2125979">
                  <a:moveTo>
                    <a:pt x="1453896" y="0"/>
                  </a:moveTo>
                  <a:lnTo>
                    <a:pt x="1641348" y="0"/>
                  </a:lnTo>
                </a:path>
                <a:path w="2125979">
                  <a:moveTo>
                    <a:pt x="1933955" y="0"/>
                  </a:moveTo>
                  <a:lnTo>
                    <a:pt x="2125979" y="0"/>
                  </a:lnTo>
                </a:path>
              </a:pathLst>
            </a:custGeom>
            <a:ln w="4572">
              <a:solidFill>
                <a:srgbClr val="EC7C30"/>
              </a:solidFill>
            </a:ln>
          </p:spPr>
          <p:txBody>
            <a:bodyPr wrap="square" lIns="0" tIns="0" rIns="0" bIns="0" rtlCol="0"/>
            <a:lstStyle/>
            <a:p>
              <a:endParaRPr/>
            </a:p>
          </p:txBody>
        </p:sp>
      </p:grpSp>
      <p:sp>
        <p:nvSpPr>
          <p:cNvPr id="2702" name="object 2702"/>
          <p:cNvSpPr/>
          <p:nvPr/>
        </p:nvSpPr>
        <p:spPr>
          <a:xfrm>
            <a:off x="6729153" y="47017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03" name="object 2703"/>
          <p:cNvSpPr/>
          <p:nvPr/>
        </p:nvSpPr>
        <p:spPr>
          <a:xfrm>
            <a:off x="6899563" y="4683610"/>
            <a:ext cx="274320" cy="32273"/>
          </a:xfrm>
          <a:prstGeom prst="rect">
            <a:avLst/>
          </a:prstGeom>
          <a:blipFill>
            <a:blip r:embed="rId222" cstate="print"/>
            <a:stretch>
              <a:fillRect/>
            </a:stretch>
          </a:blipFill>
        </p:spPr>
        <p:txBody>
          <a:bodyPr wrap="square" lIns="0" tIns="0" rIns="0" bIns="0" rtlCol="0"/>
          <a:lstStyle/>
          <a:p>
            <a:endParaRPr/>
          </a:p>
        </p:txBody>
      </p:sp>
      <p:sp>
        <p:nvSpPr>
          <p:cNvPr id="2704" name="object 2704"/>
          <p:cNvSpPr/>
          <p:nvPr/>
        </p:nvSpPr>
        <p:spPr>
          <a:xfrm>
            <a:off x="1604357" y="4683610"/>
            <a:ext cx="141316" cy="36307"/>
          </a:xfrm>
          <a:prstGeom prst="rect">
            <a:avLst/>
          </a:prstGeom>
          <a:blipFill>
            <a:blip r:embed="rId223" cstate="print"/>
            <a:stretch>
              <a:fillRect/>
            </a:stretch>
          </a:blipFill>
        </p:spPr>
        <p:txBody>
          <a:bodyPr wrap="square" lIns="0" tIns="0" rIns="0" bIns="0" rtlCol="0"/>
          <a:lstStyle/>
          <a:p>
            <a:endParaRPr/>
          </a:p>
        </p:txBody>
      </p:sp>
      <p:sp>
        <p:nvSpPr>
          <p:cNvPr id="2705" name="object 2705"/>
          <p:cNvSpPr/>
          <p:nvPr/>
        </p:nvSpPr>
        <p:spPr>
          <a:xfrm>
            <a:off x="1886989" y="470579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06" name="object 2706"/>
          <p:cNvSpPr/>
          <p:nvPr/>
        </p:nvSpPr>
        <p:spPr>
          <a:xfrm>
            <a:off x="4663440" y="47057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07" name="object 2707"/>
          <p:cNvSpPr/>
          <p:nvPr/>
        </p:nvSpPr>
        <p:spPr>
          <a:xfrm>
            <a:off x="5099858" y="47057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08" name="object 2708"/>
          <p:cNvSpPr/>
          <p:nvPr/>
        </p:nvSpPr>
        <p:spPr>
          <a:xfrm>
            <a:off x="5540433" y="470579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09" name="object 2709"/>
          <p:cNvSpPr/>
          <p:nvPr/>
        </p:nvSpPr>
        <p:spPr>
          <a:xfrm>
            <a:off x="5985164" y="470579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10" name="object 2710"/>
          <p:cNvSpPr/>
          <p:nvPr/>
        </p:nvSpPr>
        <p:spPr>
          <a:xfrm>
            <a:off x="6421582" y="47057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11" name="object 2711"/>
          <p:cNvSpPr/>
          <p:nvPr/>
        </p:nvSpPr>
        <p:spPr>
          <a:xfrm>
            <a:off x="6729153" y="470579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12" name="object 2712"/>
          <p:cNvSpPr/>
          <p:nvPr/>
        </p:nvSpPr>
        <p:spPr>
          <a:xfrm>
            <a:off x="1886989" y="470983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13" name="object 2713"/>
          <p:cNvSpPr/>
          <p:nvPr/>
        </p:nvSpPr>
        <p:spPr>
          <a:xfrm>
            <a:off x="4663440" y="47098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14" name="object 2714"/>
          <p:cNvSpPr/>
          <p:nvPr/>
        </p:nvSpPr>
        <p:spPr>
          <a:xfrm>
            <a:off x="5099858" y="47098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15" name="object 2715"/>
          <p:cNvSpPr/>
          <p:nvPr/>
        </p:nvSpPr>
        <p:spPr>
          <a:xfrm>
            <a:off x="5540433" y="470983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16" name="object 2716"/>
          <p:cNvSpPr/>
          <p:nvPr/>
        </p:nvSpPr>
        <p:spPr>
          <a:xfrm>
            <a:off x="5985164" y="470983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17" name="object 2717"/>
          <p:cNvSpPr/>
          <p:nvPr/>
        </p:nvSpPr>
        <p:spPr>
          <a:xfrm>
            <a:off x="6421582" y="47098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18" name="object 2718"/>
          <p:cNvSpPr/>
          <p:nvPr/>
        </p:nvSpPr>
        <p:spPr>
          <a:xfrm>
            <a:off x="6729153" y="470983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19" name="object 2719"/>
          <p:cNvSpPr/>
          <p:nvPr/>
        </p:nvSpPr>
        <p:spPr>
          <a:xfrm>
            <a:off x="1886989" y="471386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20" name="object 2720"/>
          <p:cNvSpPr/>
          <p:nvPr/>
        </p:nvSpPr>
        <p:spPr>
          <a:xfrm>
            <a:off x="4663440" y="47138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21" name="object 2721"/>
          <p:cNvSpPr/>
          <p:nvPr/>
        </p:nvSpPr>
        <p:spPr>
          <a:xfrm>
            <a:off x="5099858" y="47138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22" name="object 2722"/>
          <p:cNvSpPr/>
          <p:nvPr/>
        </p:nvSpPr>
        <p:spPr>
          <a:xfrm>
            <a:off x="5540433" y="471386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23" name="object 2723"/>
          <p:cNvSpPr/>
          <p:nvPr/>
        </p:nvSpPr>
        <p:spPr>
          <a:xfrm>
            <a:off x="5985164" y="471386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24" name="object 2724"/>
          <p:cNvSpPr/>
          <p:nvPr/>
        </p:nvSpPr>
        <p:spPr>
          <a:xfrm>
            <a:off x="6421582" y="47138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25" name="object 2725"/>
          <p:cNvSpPr/>
          <p:nvPr/>
        </p:nvSpPr>
        <p:spPr>
          <a:xfrm>
            <a:off x="6729153" y="471386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26" name="object 2726"/>
          <p:cNvSpPr/>
          <p:nvPr/>
        </p:nvSpPr>
        <p:spPr>
          <a:xfrm>
            <a:off x="1886989" y="471790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27" name="object 2727"/>
          <p:cNvSpPr/>
          <p:nvPr/>
        </p:nvSpPr>
        <p:spPr>
          <a:xfrm>
            <a:off x="4663440" y="471790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28" name="object 2728"/>
          <p:cNvSpPr/>
          <p:nvPr/>
        </p:nvSpPr>
        <p:spPr>
          <a:xfrm>
            <a:off x="5099858" y="471790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29" name="object 2729"/>
          <p:cNvSpPr/>
          <p:nvPr/>
        </p:nvSpPr>
        <p:spPr>
          <a:xfrm>
            <a:off x="5540433" y="471790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30" name="object 2730"/>
          <p:cNvSpPr/>
          <p:nvPr/>
        </p:nvSpPr>
        <p:spPr>
          <a:xfrm>
            <a:off x="5985164" y="471790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31" name="object 2731"/>
          <p:cNvSpPr/>
          <p:nvPr/>
        </p:nvSpPr>
        <p:spPr>
          <a:xfrm>
            <a:off x="6421582" y="471790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32" name="object 2732"/>
          <p:cNvSpPr/>
          <p:nvPr/>
        </p:nvSpPr>
        <p:spPr>
          <a:xfrm>
            <a:off x="6729153" y="471790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33" name="object 2733"/>
          <p:cNvSpPr/>
          <p:nvPr/>
        </p:nvSpPr>
        <p:spPr>
          <a:xfrm>
            <a:off x="1886989" y="472193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34" name="object 2734"/>
          <p:cNvSpPr/>
          <p:nvPr/>
        </p:nvSpPr>
        <p:spPr>
          <a:xfrm>
            <a:off x="6882937" y="4711850"/>
            <a:ext cx="286789" cy="12102"/>
          </a:xfrm>
          <a:prstGeom prst="rect">
            <a:avLst/>
          </a:prstGeom>
          <a:blipFill>
            <a:blip r:embed="rId224" cstate="print"/>
            <a:stretch>
              <a:fillRect/>
            </a:stretch>
          </a:blipFill>
        </p:spPr>
        <p:txBody>
          <a:bodyPr wrap="square" lIns="0" tIns="0" rIns="0" bIns="0" rtlCol="0"/>
          <a:lstStyle/>
          <a:p>
            <a:endParaRPr/>
          </a:p>
        </p:txBody>
      </p:sp>
      <p:sp>
        <p:nvSpPr>
          <p:cNvPr id="2735" name="object 2735"/>
          <p:cNvSpPr/>
          <p:nvPr/>
        </p:nvSpPr>
        <p:spPr>
          <a:xfrm>
            <a:off x="4663440" y="472193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36" name="object 2736"/>
          <p:cNvSpPr/>
          <p:nvPr/>
        </p:nvSpPr>
        <p:spPr>
          <a:xfrm>
            <a:off x="5099858" y="472193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37" name="object 2737"/>
          <p:cNvSpPr/>
          <p:nvPr/>
        </p:nvSpPr>
        <p:spPr>
          <a:xfrm>
            <a:off x="5540433" y="472193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38" name="object 2738"/>
          <p:cNvSpPr/>
          <p:nvPr/>
        </p:nvSpPr>
        <p:spPr>
          <a:xfrm>
            <a:off x="5985164" y="472193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39" name="object 2739"/>
          <p:cNvSpPr/>
          <p:nvPr/>
        </p:nvSpPr>
        <p:spPr>
          <a:xfrm>
            <a:off x="6421582" y="472193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40" name="object 2740"/>
          <p:cNvSpPr/>
          <p:nvPr/>
        </p:nvSpPr>
        <p:spPr>
          <a:xfrm>
            <a:off x="6729153" y="472193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41" name="object 2741"/>
          <p:cNvSpPr/>
          <p:nvPr/>
        </p:nvSpPr>
        <p:spPr>
          <a:xfrm>
            <a:off x="1886989" y="472596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42" name="object 2742"/>
          <p:cNvSpPr/>
          <p:nvPr/>
        </p:nvSpPr>
        <p:spPr>
          <a:xfrm>
            <a:off x="1604357" y="4719918"/>
            <a:ext cx="133003" cy="12102"/>
          </a:xfrm>
          <a:prstGeom prst="rect">
            <a:avLst/>
          </a:prstGeom>
          <a:blipFill>
            <a:blip r:embed="rId225" cstate="print"/>
            <a:stretch>
              <a:fillRect/>
            </a:stretch>
          </a:blipFill>
        </p:spPr>
        <p:txBody>
          <a:bodyPr wrap="square" lIns="0" tIns="0" rIns="0" bIns="0" rtlCol="0"/>
          <a:lstStyle/>
          <a:p>
            <a:endParaRPr/>
          </a:p>
        </p:txBody>
      </p:sp>
      <p:sp>
        <p:nvSpPr>
          <p:cNvPr id="2743" name="object 2743"/>
          <p:cNvSpPr/>
          <p:nvPr/>
        </p:nvSpPr>
        <p:spPr>
          <a:xfrm>
            <a:off x="4663440" y="47259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44" name="object 2744"/>
          <p:cNvSpPr/>
          <p:nvPr/>
        </p:nvSpPr>
        <p:spPr>
          <a:xfrm>
            <a:off x="5099858" y="47259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45" name="object 2745"/>
          <p:cNvSpPr/>
          <p:nvPr/>
        </p:nvSpPr>
        <p:spPr>
          <a:xfrm>
            <a:off x="5540433" y="472596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46" name="object 2746"/>
          <p:cNvSpPr/>
          <p:nvPr/>
        </p:nvSpPr>
        <p:spPr>
          <a:xfrm>
            <a:off x="5985164" y="472596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47" name="object 2747"/>
          <p:cNvSpPr/>
          <p:nvPr/>
        </p:nvSpPr>
        <p:spPr>
          <a:xfrm>
            <a:off x="6421582" y="47259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48" name="object 2748"/>
          <p:cNvSpPr/>
          <p:nvPr/>
        </p:nvSpPr>
        <p:spPr>
          <a:xfrm>
            <a:off x="6729153" y="472596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49" name="object 2749"/>
          <p:cNvSpPr/>
          <p:nvPr/>
        </p:nvSpPr>
        <p:spPr>
          <a:xfrm>
            <a:off x="6882937" y="4725968"/>
            <a:ext cx="54264" cy="0"/>
          </a:xfrm>
          <a:custGeom>
            <a:avLst/>
            <a:gdLst/>
            <a:ahLst/>
            <a:cxnLst/>
            <a:rect l="l" t="t" r="r" b="b"/>
            <a:pathLst>
              <a:path w="59690">
                <a:moveTo>
                  <a:pt x="0" y="0"/>
                </a:moveTo>
                <a:lnTo>
                  <a:pt x="59435" y="0"/>
                </a:lnTo>
              </a:path>
            </a:pathLst>
          </a:custGeom>
          <a:ln w="4572">
            <a:solidFill>
              <a:srgbClr val="BF0000"/>
            </a:solidFill>
          </a:ln>
        </p:spPr>
        <p:txBody>
          <a:bodyPr wrap="square" lIns="0" tIns="0" rIns="0" bIns="0" rtlCol="0"/>
          <a:lstStyle/>
          <a:p>
            <a:endParaRPr/>
          </a:p>
        </p:txBody>
      </p:sp>
      <p:sp>
        <p:nvSpPr>
          <p:cNvPr id="2750" name="object 2750"/>
          <p:cNvSpPr/>
          <p:nvPr/>
        </p:nvSpPr>
        <p:spPr>
          <a:xfrm>
            <a:off x="1886989" y="473000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51" name="object 2751"/>
          <p:cNvSpPr/>
          <p:nvPr/>
        </p:nvSpPr>
        <p:spPr>
          <a:xfrm>
            <a:off x="4663440" y="47300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52" name="object 2752"/>
          <p:cNvSpPr/>
          <p:nvPr/>
        </p:nvSpPr>
        <p:spPr>
          <a:xfrm>
            <a:off x="5099858" y="47300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53" name="object 2753"/>
          <p:cNvSpPr/>
          <p:nvPr/>
        </p:nvSpPr>
        <p:spPr>
          <a:xfrm>
            <a:off x="5540433" y="473000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54" name="object 2754"/>
          <p:cNvSpPr/>
          <p:nvPr/>
        </p:nvSpPr>
        <p:spPr>
          <a:xfrm>
            <a:off x="5985164" y="473000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55" name="object 2755"/>
          <p:cNvSpPr/>
          <p:nvPr/>
        </p:nvSpPr>
        <p:spPr>
          <a:xfrm>
            <a:off x="6421582" y="473000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56" name="object 2756"/>
          <p:cNvSpPr/>
          <p:nvPr/>
        </p:nvSpPr>
        <p:spPr>
          <a:xfrm>
            <a:off x="6961909" y="4723951"/>
            <a:ext cx="203662" cy="12102"/>
          </a:xfrm>
          <a:prstGeom prst="rect">
            <a:avLst/>
          </a:prstGeom>
          <a:blipFill>
            <a:blip r:embed="rId226" cstate="print"/>
            <a:stretch>
              <a:fillRect/>
            </a:stretch>
          </a:blipFill>
        </p:spPr>
        <p:txBody>
          <a:bodyPr wrap="square" lIns="0" tIns="0" rIns="0" bIns="0" rtlCol="0"/>
          <a:lstStyle/>
          <a:p>
            <a:endParaRPr/>
          </a:p>
        </p:txBody>
      </p:sp>
      <p:sp>
        <p:nvSpPr>
          <p:cNvPr id="2757" name="object 2757"/>
          <p:cNvSpPr/>
          <p:nvPr/>
        </p:nvSpPr>
        <p:spPr>
          <a:xfrm>
            <a:off x="6729153" y="473000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58" name="object 2758"/>
          <p:cNvSpPr/>
          <p:nvPr/>
        </p:nvSpPr>
        <p:spPr>
          <a:xfrm>
            <a:off x="6882937" y="4730003"/>
            <a:ext cx="54264" cy="0"/>
          </a:xfrm>
          <a:custGeom>
            <a:avLst/>
            <a:gdLst/>
            <a:ahLst/>
            <a:cxnLst/>
            <a:rect l="l" t="t" r="r" b="b"/>
            <a:pathLst>
              <a:path w="59690">
                <a:moveTo>
                  <a:pt x="0" y="0"/>
                </a:moveTo>
                <a:lnTo>
                  <a:pt x="59435" y="0"/>
                </a:lnTo>
              </a:path>
            </a:pathLst>
          </a:custGeom>
          <a:ln w="4572">
            <a:solidFill>
              <a:srgbClr val="BF0000"/>
            </a:solidFill>
          </a:ln>
        </p:spPr>
        <p:txBody>
          <a:bodyPr wrap="square" lIns="0" tIns="0" rIns="0" bIns="0" rtlCol="0"/>
          <a:lstStyle/>
          <a:p>
            <a:endParaRPr/>
          </a:p>
        </p:txBody>
      </p:sp>
      <p:grpSp>
        <p:nvGrpSpPr>
          <p:cNvPr id="3576" name="object 2759"/>
          <p:cNvGrpSpPr/>
          <p:nvPr/>
        </p:nvGrpSpPr>
        <p:grpSpPr>
          <a:xfrm>
            <a:off x="1608513" y="4732019"/>
            <a:ext cx="108527" cy="4482"/>
            <a:chOff x="1769364" y="5362955"/>
            <a:chExt cx="119380" cy="5080"/>
          </a:xfrm>
        </p:grpSpPr>
        <p:sp>
          <p:nvSpPr>
            <p:cNvPr id="2760" name="object 2760"/>
            <p:cNvSpPr/>
            <p:nvPr/>
          </p:nvSpPr>
          <p:spPr>
            <a:xfrm>
              <a:off x="1769364" y="5365241"/>
              <a:ext cx="59690" cy="0"/>
            </a:xfrm>
            <a:custGeom>
              <a:avLst/>
              <a:gdLst/>
              <a:ahLst/>
              <a:cxnLst/>
              <a:rect l="l" t="t" r="r" b="b"/>
              <a:pathLst>
                <a:path w="59689">
                  <a:moveTo>
                    <a:pt x="0" y="0"/>
                  </a:moveTo>
                  <a:lnTo>
                    <a:pt x="59435" y="0"/>
                  </a:lnTo>
                </a:path>
              </a:pathLst>
            </a:custGeom>
            <a:ln w="4572">
              <a:solidFill>
                <a:srgbClr val="BCBCBC"/>
              </a:solidFill>
            </a:ln>
          </p:spPr>
          <p:txBody>
            <a:bodyPr wrap="square" lIns="0" tIns="0" rIns="0" bIns="0" rtlCol="0"/>
            <a:lstStyle/>
            <a:p>
              <a:endParaRPr/>
            </a:p>
          </p:txBody>
        </p:sp>
        <p:sp>
          <p:nvSpPr>
            <p:cNvPr id="2761" name="object 2761"/>
            <p:cNvSpPr/>
            <p:nvPr/>
          </p:nvSpPr>
          <p:spPr>
            <a:xfrm>
              <a:off x="1869948" y="5362955"/>
              <a:ext cx="18288" cy="4572"/>
            </a:xfrm>
            <a:prstGeom prst="rect">
              <a:avLst/>
            </a:prstGeom>
            <a:blipFill>
              <a:blip r:embed="rId227" cstate="print"/>
              <a:stretch>
                <a:fillRect/>
              </a:stretch>
            </a:blipFill>
          </p:spPr>
          <p:txBody>
            <a:bodyPr wrap="square" lIns="0" tIns="0" rIns="0" bIns="0" rtlCol="0"/>
            <a:lstStyle/>
            <a:p>
              <a:endParaRPr/>
            </a:p>
          </p:txBody>
        </p:sp>
      </p:grpSp>
      <p:sp>
        <p:nvSpPr>
          <p:cNvPr id="2762" name="object 2762"/>
          <p:cNvSpPr/>
          <p:nvPr/>
        </p:nvSpPr>
        <p:spPr>
          <a:xfrm>
            <a:off x="1886989" y="473403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63" name="object 2763"/>
          <p:cNvSpPr/>
          <p:nvPr/>
        </p:nvSpPr>
        <p:spPr>
          <a:xfrm>
            <a:off x="4663440" y="47340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64" name="object 2764"/>
          <p:cNvSpPr/>
          <p:nvPr/>
        </p:nvSpPr>
        <p:spPr>
          <a:xfrm>
            <a:off x="5099858" y="47340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65" name="object 2765"/>
          <p:cNvSpPr/>
          <p:nvPr/>
        </p:nvSpPr>
        <p:spPr>
          <a:xfrm>
            <a:off x="5540433" y="473403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66" name="object 2766"/>
          <p:cNvSpPr/>
          <p:nvPr/>
        </p:nvSpPr>
        <p:spPr>
          <a:xfrm>
            <a:off x="5985164" y="473403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67" name="object 2767"/>
          <p:cNvSpPr/>
          <p:nvPr/>
        </p:nvSpPr>
        <p:spPr>
          <a:xfrm>
            <a:off x="6421582" y="47340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68" name="object 2768"/>
          <p:cNvSpPr/>
          <p:nvPr/>
        </p:nvSpPr>
        <p:spPr>
          <a:xfrm>
            <a:off x="6729153" y="473403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69" name="object 2769"/>
          <p:cNvSpPr/>
          <p:nvPr/>
        </p:nvSpPr>
        <p:spPr>
          <a:xfrm>
            <a:off x="6882937" y="4734036"/>
            <a:ext cx="54264" cy="0"/>
          </a:xfrm>
          <a:custGeom>
            <a:avLst/>
            <a:gdLst/>
            <a:ahLst/>
            <a:cxnLst/>
            <a:rect l="l" t="t" r="r" b="b"/>
            <a:pathLst>
              <a:path w="59690">
                <a:moveTo>
                  <a:pt x="0" y="0"/>
                </a:moveTo>
                <a:lnTo>
                  <a:pt x="59435" y="0"/>
                </a:lnTo>
              </a:path>
            </a:pathLst>
          </a:custGeom>
          <a:ln w="4572">
            <a:solidFill>
              <a:srgbClr val="DE7E7E"/>
            </a:solidFill>
          </a:ln>
        </p:spPr>
        <p:txBody>
          <a:bodyPr wrap="square" lIns="0" tIns="0" rIns="0" bIns="0" rtlCol="0"/>
          <a:lstStyle/>
          <a:p>
            <a:endParaRPr/>
          </a:p>
        </p:txBody>
      </p:sp>
      <p:sp>
        <p:nvSpPr>
          <p:cNvPr id="2770" name="object 2770"/>
          <p:cNvSpPr/>
          <p:nvPr/>
        </p:nvSpPr>
        <p:spPr>
          <a:xfrm>
            <a:off x="1886989" y="473807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71" name="object 2771"/>
          <p:cNvSpPr/>
          <p:nvPr/>
        </p:nvSpPr>
        <p:spPr>
          <a:xfrm>
            <a:off x="4663440" y="47380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72" name="object 2772"/>
          <p:cNvSpPr/>
          <p:nvPr/>
        </p:nvSpPr>
        <p:spPr>
          <a:xfrm>
            <a:off x="5099858" y="47380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73" name="object 2773"/>
          <p:cNvSpPr/>
          <p:nvPr/>
        </p:nvSpPr>
        <p:spPr>
          <a:xfrm>
            <a:off x="5540433" y="473807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74" name="object 2774"/>
          <p:cNvSpPr/>
          <p:nvPr/>
        </p:nvSpPr>
        <p:spPr>
          <a:xfrm>
            <a:off x="5985164" y="473807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75" name="object 2775"/>
          <p:cNvSpPr/>
          <p:nvPr/>
        </p:nvSpPr>
        <p:spPr>
          <a:xfrm>
            <a:off x="6421582" y="473807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76" name="object 2776"/>
          <p:cNvSpPr/>
          <p:nvPr/>
        </p:nvSpPr>
        <p:spPr>
          <a:xfrm>
            <a:off x="6729153" y="473807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77" name="object 2777"/>
          <p:cNvSpPr/>
          <p:nvPr/>
        </p:nvSpPr>
        <p:spPr>
          <a:xfrm>
            <a:off x="1886989" y="47421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78" name="object 2778"/>
          <p:cNvSpPr/>
          <p:nvPr/>
        </p:nvSpPr>
        <p:spPr>
          <a:xfrm>
            <a:off x="4663440" y="47421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79" name="object 2779"/>
          <p:cNvSpPr/>
          <p:nvPr/>
        </p:nvSpPr>
        <p:spPr>
          <a:xfrm>
            <a:off x="5099858" y="47421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80" name="object 2780"/>
          <p:cNvSpPr/>
          <p:nvPr/>
        </p:nvSpPr>
        <p:spPr>
          <a:xfrm>
            <a:off x="5540433" y="474210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81" name="object 2781"/>
          <p:cNvSpPr/>
          <p:nvPr/>
        </p:nvSpPr>
        <p:spPr>
          <a:xfrm>
            <a:off x="5985164" y="474210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82" name="object 2782"/>
          <p:cNvSpPr/>
          <p:nvPr/>
        </p:nvSpPr>
        <p:spPr>
          <a:xfrm>
            <a:off x="6421582" y="47421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83" name="object 2783"/>
          <p:cNvSpPr/>
          <p:nvPr/>
        </p:nvSpPr>
        <p:spPr>
          <a:xfrm>
            <a:off x="6729153" y="47421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84" name="object 2784"/>
          <p:cNvSpPr/>
          <p:nvPr/>
        </p:nvSpPr>
        <p:spPr>
          <a:xfrm>
            <a:off x="1886989" y="474613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85" name="object 2785"/>
          <p:cNvSpPr/>
          <p:nvPr/>
        </p:nvSpPr>
        <p:spPr>
          <a:xfrm>
            <a:off x="4663440" y="47461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86" name="object 2786"/>
          <p:cNvSpPr/>
          <p:nvPr/>
        </p:nvSpPr>
        <p:spPr>
          <a:xfrm>
            <a:off x="5099858" y="47461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87" name="object 2787"/>
          <p:cNvSpPr/>
          <p:nvPr/>
        </p:nvSpPr>
        <p:spPr>
          <a:xfrm>
            <a:off x="5540433" y="474613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88" name="object 2788"/>
          <p:cNvSpPr/>
          <p:nvPr/>
        </p:nvSpPr>
        <p:spPr>
          <a:xfrm>
            <a:off x="5985164" y="474613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89" name="object 2789"/>
          <p:cNvSpPr/>
          <p:nvPr/>
        </p:nvSpPr>
        <p:spPr>
          <a:xfrm>
            <a:off x="6421582" y="474613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90" name="object 2790"/>
          <p:cNvSpPr/>
          <p:nvPr/>
        </p:nvSpPr>
        <p:spPr>
          <a:xfrm>
            <a:off x="6729153" y="474613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91" name="object 2791"/>
          <p:cNvSpPr/>
          <p:nvPr/>
        </p:nvSpPr>
        <p:spPr>
          <a:xfrm>
            <a:off x="1886989" y="475017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92" name="object 2792"/>
          <p:cNvSpPr/>
          <p:nvPr/>
        </p:nvSpPr>
        <p:spPr>
          <a:xfrm>
            <a:off x="4663440" y="475017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93" name="object 2793"/>
          <p:cNvSpPr/>
          <p:nvPr/>
        </p:nvSpPr>
        <p:spPr>
          <a:xfrm>
            <a:off x="5099858" y="475017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94" name="object 2794"/>
          <p:cNvSpPr/>
          <p:nvPr/>
        </p:nvSpPr>
        <p:spPr>
          <a:xfrm>
            <a:off x="5540433" y="475017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795" name="object 2795"/>
          <p:cNvSpPr/>
          <p:nvPr/>
        </p:nvSpPr>
        <p:spPr>
          <a:xfrm>
            <a:off x="5985164" y="475017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796" name="object 2796"/>
          <p:cNvSpPr/>
          <p:nvPr/>
        </p:nvSpPr>
        <p:spPr>
          <a:xfrm>
            <a:off x="6421582" y="475017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797" name="object 2797"/>
          <p:cNvSpPr/>
          <p:nvPr/>
        </p:nvSpPr>
        <p:spPr>
          <a:xfrm>
            <a:off x="6729153" y="475017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798" name="object 2798"/>
          <p:cNvSpPr/>
          <p:nvPr/>
        </p:nvSpPr>
        <p:spPr>
          <a:xfrm>
            <a:off x="1886989" y="475420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799" name="object 2799"/>
          <p:cNvSpPr/>
          <p:nvPr/>
        </p:nvSpPr>
        <p:spPr>
          <a:xfrm>
            <a:off x="4663440" y="475420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00" name="object 2800"/>
          <p:cNvSpPr/>
          <p:nvPr/>
        </p:nvSpPr>
        <p:spPr>
          <a:xfrm>
            <a:off x="5099858" y="475420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01" name="object 2801"/>
          <p:cNvSpPr/>
          <p:nvPr/>
        </p:nvSpPr>
        <p:spPr>
          <a:xfrm>
            <a:off x="5540433" y="475420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02" name="object 2802"/>
          <p:cNvSpPr/>
          <p:nvPr/>
        </p:nvSpPr>
        <p:spPr>
          <a:xfrm>
            <a:off x="5985164" y="475420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03" name="object 2803"/>
          <p:cNvSpPr/>
          <p:nvPr/>
        </p:nvSpPr>
        <p:spPr>
          <a:xfrm>
            <a:off x="6421582" y="475420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04" name="object 2804"/>
          <p:cNvSpPr/>
          <p:nvPr/>
        </p:nvSpPr>
        <p:spPr>
          <a:xfrm>
            <a:off x="6729153" y="475420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05" name="object 2805"/>
          <p:cNvSpPr/>
          <p:nvPr/>
        </p:nvSpPr>
        <p:spPr>
          <a:xfrm>
            <a:off x="1886989" y="475824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06" name="object 2806"/>
          <p:cNvSpPr/>
          <p:nvPr/>
        </p:nvSpPr>
        <p:spPr>
          <a:xfrm>
            <a:off x="4218708" y="475824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07" name="object 2807"/>
          <p:cNvSpPr/>
          <p:nvPr/>
        </p:nvSpPr>
        <p:spPr>
          <a:xfrm>
            <a:off x="4663440" y="47582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08" name="object 2808"/>
          <p:cNvSpPr/>
          <p:nvPr/>
        </p:nvSpPr>
        <p:spPr>
          <a:xfrm>
            <a:off x="5099858" y="47582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09" name="object 2809"/>
          <p:cNvSpPr/>
          <p:nvPr/>
        </p:nvSpPr>
        <p:spPr>
          <a:xfrm>
            <a:off x="5540433" y="475824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10" name="object 2810"/>
          <p:cNvSpPr/>
          <p:nvPr/>
        </p:nvSpPr>
        <p:spPr>
          <a:xfrm>
            <a:off x="5985164" y="475824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11" name="object 2811"/>
          <p:cNvSpPr/>
          <p:nvPr/>
        </p:nvSpPr>
        <p:spPr>
          <a:xfrm>
            <a:off x="6421582" y="47582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12" name="object 2812"/>
          <p:cNvSpPr/>
          <p:nvPr/>
        </p:nvSpPr>
        <p:spPr>
          <a:xfrm>
            <a:off x="6729153" y="475824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13" name="object 2813"/>
          <p:cNvSpPr/>
          <p:nvPr/>
        </p:nvSpPr>
        <p:spPr>
          <a:xfrm>
            <a:off x="1886989" y="476227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14" name="object 2814"/>
          <p:cNvSpPr/>
          <p:nvPr/>
        </p:nvSpPr>
        <p:spPr>
          <a:xfrm>
            <a:off x="4218708" y="476227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15" name="object 2815"/>
          <p:cNvSpPr/>
          <p:nvPr/>
        </p:nvSpPr>
        <p:spPr>
          <a:xfrm>
            <a:off x="4663440" y="476227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16" name="object 2816"/>
          <p:cNvSpPr/>
          <p:nvPr/>
        </p:nvSpPr>
        <p:spPr>
          <a:xfrm>
            <a:off x="5099858" y="476227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17" name="object 2817"/>
          <p:cNvSpPr/>
          <p:nvPr/>
        </p:nvSpPr>
        <p:spPr>
          <a:xfrm>
            <a:off x="5540433" y="476227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18" name="object 2818"/>
          <p:cNvSpPr/>
          <p:nvPr/>
        </p:nvSpPr>
        <p:spPr>
          <a:xfrm>
            <a:off x="5985164" y="476227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19" name="object 2819"/>
          <p:cNvSpPr/>
          <p:nvPr/>
        </p:nvSpPr>
        <p:spPr>
          <a:xfrm>
            <a:off x="6421582" y="476227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20" name="object 2820"/>
          <p:cNvSpPr/>
          <p:nvPr/>
        </p:nvSpPr>
        <p:spPr>
          <a:xfrm>
            <a:off x="6729153" y="476227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21" name="object 2821"/>
          <p:cNvSpPr/>
          <p:nvPr/>
        </p:nvSpPr>
        <p:spPr>
          <a:xfrm>
            <a:off x="1886989" y="476630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22" name="object 2822"/>
          <p:cNvSpPr/>
          <p:nvPr/>
        </p:nvSpPr>
        <p:spPr>
          <a:xfrm>
            <a:off x="4218708" y="476630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23" name="object 2823"/>
          <p:cNvSpPr/>
          <p:nvPr/>
        </p:nvSpPr>
        <p:spPr>
          <a:xfrm>
            <a:off x="4663440" y="47663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24" name="object 2824"/>
          <p:cNvSpPr/>
          <p:nvPr/>
        </p:nvSpPr>
        <p:spPr>
          <a:xfrm>
            <a:off x="5099858" y="47663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25" name="object 2825"/>
          <p:cNvSpPr/>
          <p:nvPr/>
        </p:nvSpPr>
        <p:spPr>
          <a:xfrm>
            <a:off x="5540433" y="476630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26" name="object 2826"/>
          <p:cNvSpPr/>
          <p:nvPr/>
        </p:nvSpPr>
        <p:spPr>
          <a:xfrm>
            <a:off x="5985164" y="476630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27" name="object 2827"/>
          <p:cNvSpPr/>
          <p:nvPr/>
        </p:nvSpPr>
        <p:spPr>
          <a:xfrm>
            <a:off x="6421582" y="47663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28" name="object 2828"/>
          <p:cNvSpPr/>
          <p:nvPr/>
        </p:nvSpPr>
        <p:spPr>
          <a:xfrm>
            <a:off x="6729153" y="476630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29" name="object 2829"/>
          <p:cNvSpPr/>
          <p:nvPr/>
        </p:nvSpPr>
        <p:spPr>
          <a:xfrm>
            <a:off x="1886989" y="477034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30" name="object 2830"/>
          <p:cNvSpPr/>
          <p:nvPr/>
        </p:nvSpPr>
        <p:spPr>
          <a:xfrm>
            <a:off x="4218708" y="477034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31" name="object 2831"/>
          <p:cNvSpPr/>
          <p:nvPr/>
        </p:nvSpPr>
        <p:spPr>
          <a:xfrm>
            <a:off x="4663440" y="47703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32" name="object 2832"/>
          <p:cNvSpPr/>
          <p:nvPr/>
        </p:nvSpPr>
        <p:spPr>
          <a:xfrm>
            <a:off x="5099858" y="47703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33" name="object 2833"/>
          <p:cNvSpPr/>
          <p:nvPr/>
        </p:nvSpPr>
        <p:spPr>
          <a:xfrm>
            <a:off x="5540433" y="477034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34" name="object 2834"/>
          <p:cNvSpPr/>
          <p:nvPr/>
        </p:nvSpPr>
        <p:spPr>
          <a:xfrm>
            <a:off x="5985164" y="477034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35" name="object 2835"/>
          <p:cNvSpPr/>
          <p:nvPr/>
        </p:nvSpPr>
        <p:spPr>
          <a:xfrm>
            <a:off x="6421582" y="477034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36" name="object 2836"/>
          <p:cNvSpPr/>
          <p:nvPr/>
        </p:nvSpPr>
        <p:spPr>
          <a:xfrm>
            <a:off x="6729153" y="477034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37" name="object 2837"/>
          <p:cNvSpPr/>
          <p:nvPr/>
        </p:nvSpPr>
        <p:spPr>
          <a:xfrm>
            <a:off x="1886989" y="477437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38" name="object 2838"/>
          <p:cNvSpPr/>
          <p:nvPr/>
        </p:nvSpPr>
        <p:spPr>
          <a:xfrm>
            <a:off x="4218708" y="477437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39" name="object 2839"/>
          <p:cNvSpPr/>
          <p:nvPr/>
        </p:nvSpPr>
        <p:spPr>
          <a:xfrm>
            <a:off x="4663440" y="47743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40" name="object 2840"/>
          <p:cNvSpPr/>
          <p:nvPr/>
        </p:nvSpPr>
        <p:spPr>
          <a:xfrm>
            <a:off x="5099858" y="47743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41" name="object 2841"/>
          <p:cNvSpPr/>
          <p:nvPr/>
        </p:nvSpPr>
        <p:spPr>
          <a:xfrm>
            <a:off x="5540433" y="477437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42" name="object 2842"/>
          <p:cNvSpPr/>
          <p:nvPr/>
        </p:nvSpPr>
        <p:spPr>
          <a:xfrm>
            <a:off x="5985164" y="477437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43" name="object 2843"/>
          <p:cNvSpPr/>
          <p:nvPr/>
        </p:nvSpPr>
        <p:spPr>
          <a:xfrm>
            <a:off x="6421582" y="47743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44" name="object 2844"/>
          <p:cNvSpPr/>
          <p:nvPr/>
        </p:nvSpPr>
        <p:spPr>
          <a:xfrm>
            <a:off x="6729153" y="477437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45" name="object 2845"/>
          <p:cNvSpPr/>
          <p:nvPr/>
        </p:nvSpPr>
        <p:spPr>
          <a:xfrm>
            <a:off x="1886989" y="477841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46" name="object 2846"/>
          <p:cNvSpPr/>
          <p:nvPr/>
        </p:nvSpPr>
        <p:spPr>
          <a:xfrm>
            <a:off x="3632662" y="4695713"/>
            <a:ext cx="415636" cy="173467"/>
          </a:xfrm>
          <a:prstGeom prst="rect">
            <a:avLst/>
          </a:prstGeom>
          <a:blipFill>
            <a:blip r:embed="rId228" cstate="print"/>
            <a:stretch>
              <a:fillRect/>
            </a:stretch>
          </a:blipFill>
        </p:spPr>
        <p:txBody>
          <a:bodyPr wrap="square" lIns="0" tIns="0" rIns="0" bIns="0" rtlCol="0"/>
          <a:lstStyle/>
          <a:p>
            <a:endParaRPr/>
          </a:p>
        </p:txBody>
      </p:sp>
      <p:sp>
        <p:nvSpPr>
          <p:cNvPr id="2847" name="object 2847"/>
          <p:cNvSpPr/>
          <p:nvPr/>
        </p:nvSpPr>
        <p:spPr>
          <a:xfrm>
            <a:off x="4218708" y="477841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48" name="object 2848"/>
          <p:cNvSpPr/>
          <p:nvPr/>
        </p:nvSpPr>
        <p:spPr>
          <a:xfrm>
            <a:off x="4663440" y="477841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49" name="object 2849"/>
          <p:cNvSpPr/>
          <p:nvPr/>
        </p:nvSpPr>
        <p:spPr>
          <a:xfrm>
            <a:off x="5099858" y="477841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50" name="object 2850"/>
          <p:cNvSpPr/>
          <p:nvPr/>
        </p:nvSpPr>
        <p:spPr>
          <a:xfrm>
            <a:off x="5540433" y="477841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51" name="object 2851"/>
          <p:cNvSpPr/>
          <p:nvPr/>
        </p:nvSpPr>
        <p:spPr>
          <a:xfrm>
            <a:off x="5985164" y="477841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52" name="object 2852"/>
          <p:cNvSpPr/>
          <p:nvPr/>
        </p:nvSpPr>
        <p:spPr>
          <a:xfrm>
            <a:off x="6421582" y="477841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53" name="object 2853"/>
          <p:cNvSpPr/>
          <p:nvPr/>
        </p:nvSpPr>
        <p:spPr>
          <a:xfrm>
            <a:off x="6729153" y="477841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54" name="object 2854"/>
          <p:cNvSpPr/>
          <p:nvPr/>
        </p:nvSpPr>
        <p:spPr>
          <a:xfrm>
            <a:off x="1886989" y="47824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55" name="object 2855"/>
          <p:cNvSpPr/>
          <p:nvPr/>
        </p:nvSpPr>
        <p:spPr>
          <a:xfrm>
            <a:off x="4218708" y="478244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56" name="object 2856"/>
          <p:cNvSpPr/>
          <p:nvPr/>
        </p:nvSpPr>
        <p:spPr>
          <a:xfrm>
            <a:off x="4663440" y="47824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57" name="object 2857"/>
          <p:cNvSpPr/>
          <p:nvPr/>
        </p:nvSpPr>
        <p:spPr>
          <a:xfrm>
            <a:off x="5099858" y="47824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58" name="object 2858"/>
          <p:cNvSpPr/>
          <p:nvPr/>
        </p:nvSpPr>
        <p:spPr>
          <a:xfrm>
            <a:off x="5540433" y="478244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59" name="object 2859"/>
          <p:cNvSpPr/>
          <p:nvPr/>
        </p:nvSpPr>
        <p:spPr>
          <a:xfrm>
            <a:off x="5985164" y="478244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60" name="object 2860"/>
          <p:cNvSpPr/>
          <p:nvPr/>
        </p:nvSpPr>
        <p:spPr>
          <a:xfrm>
            <a:off x="6421582" y="478244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61" name="object 2861"/>
          <p:cNvSpPr/>
          <p:nvPr/>
        </p:nvSpPr>
        <p:spPr>
          <a:xfrm>
            <a:off x="6729153" y="47824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62" name="object 2862"/>
          <p:cNvSpPr/>
          <p:nvPr/>
        </p:nvSpPr>
        <p:spPr>
          <a:xfrm>
            <a:off x="1886989" y="478648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63" name="object 2863"/>
          <p:cNvSpPr/>
          <p:nvPr/>
        </p:nvSpPr>
        <p:spPr>
          <a:xfrm>
            <a:off x="4218708" y="478648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64" name="object 2864"/>
          <p:cNvSpPr/>
          <p:nvPr/>
        </p:nvSpPr>
        <p:spPr>
          <a:xfrm>
            <a:off x="4663440" y="478648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65" name="object 2865"/>
          <p:cNvSpPr/>
          <p:nvPr/>
        </p:nvSpPr>
        <p:spPr>
          <a:xfrm>
            <a:off x="5099858" y="478648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66" name="object 2866"/>
          <p:cNvSpPr/>
          <p:nvPr/>
        </p:nvSpPr>
        <p:spPr>
          <a:xfrm>
            <a:off x="5540433" y="478648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67" name="object 2867"/>
          <p:cNvSpPr/>
          <p:nvPr/>
        </p:nvSpPr>
        <p:spPr>
          <a:xfrm>
            <a:off x="5985164" y="478648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68" name="object 2868"/>
          <p:cNvSpPr/>
          <p:nvPr/>
        </p:nvSpPr>
        <p:spPr>
          <a:xfrm>
            <a:off x="6421582" y="478648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69" name="object 2869"/>
          <p:cNvSpPr/>
          <p:nvPr/>
        </p:nvSpPr>
        <p:spPr>
          <a:xfrm>
            <a:off x="6729153" y="478648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70" name="object 2870"/>
          <p:cNvSpPr/>
          <p:nvPr/>
        </p:nvSpPr>
        <p:spPr>
          <a:xfrm>
            <a:off x="1886989" y="47905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71" name="object 2871"/>
          <p:cNvSpPr/>
          <p:nvPr/>
        </p:nvSpPr>
        <p:spPr>
          <a:xfrm>
            <a:off x="4218708" y="479051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72" name="object 2872"/>
          <p:cNvSpPr/>
          <p:nvPr/>
        </p:nvSpPr>
        <p:spPr>
          <a:xfrm>
            <a:off x="4663440" y="47905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73" name="object 2873"/>
          <p:cNvSpPr/>
          <p:nvPr/>
        </p:nvSpPr>
        <p:spPr>
          <a:xfrm>
            <a:off x="5099858" y="47905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74" name="object 2874"/>
          <p:cNvSpPr/>
          <p:nvPr/>
        </p:nvSpPr>
        <p:spPr>
          <a:xfrm>
            <a:off x="5540433" y="479051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75" name="object 2875"/>
          <p:cNvSpPr/>
          <p:nvPr/>
        </p:nvSpPr>
        <p:spPr>
          <a:xfrm>
            <a:off x="5985164" y="479051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76" name="object 2876"/>
          <p:cNvSpPr/>
          <p:nvPr/>
        </p:nvSpPr>
        <p:spPr>
          <a:xfrm>
            <a:off x="6421582" y="47905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77" name="object 2877"/>
          <p:cNvSpPr/>
          <p:nvPr/>
        </p:nvSpPr>
        <p:spPr>
          <a:xfrm>
            <a:off x="6729153" y="47905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78" name="object 2878"/>
          <p:cNvSpPr/>
          <p:nvPr/>
        </p:nvSpPr>
        <p:spPr>
          <a:xfrm>
            <a:off x="1886989" y="479454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79" name="object 2879"/>
          <p:cNvSpPr/>
          <p:nvPr/>
        </p:nvSpPr>
        <p:spPr>
          <a:xfrm>
            <a:off x="4218708" y="479454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80" name="object 2880"/>
          <p:cNvSpPr/>
          <p:nvPr/>
        </p:nvSpPr>
        <p:spPr>
          <a:xfrm>
            <a:off x="4663440" y="47945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81" name="object 2881"/>
          <p:cNvSpPr/>
          <p:nvPr/>
        </p:nvSpPr>
        <p:spPr>
          <a:xfrm>
            <a:off x="5099858" y="47945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82" name="object 2882"/>
          <p:cNvSpPr/>
          <p:nvPr/>
        </p:nvSpPr>
        <p:spPr>
          <a:xfrm>
            <a:off x="5540433" y="479454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83" name="object 2883"/>
          <p:cNvSpPr/>
          <p:nvPr/>
        </p:nvSpPr>
        <p:spPr>
          <a:xfrm>
            <a:off x="5985164" y="479454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84" name="object 2884"/>
          <p:cNvSpPr/>
          <p:nvPr/>
        </p:nvSpPr>
        <p:spPr>
          <a:xfrm>
            <a:off x="6421582" y="479454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85" name="object 2885"/>
          <p:cNvSpPr/>
          <p:nvPr/>
        </p:nvSpPr>
        <p:spPr>
          <a:xfrm>
            <a:off x="6729153" y="479454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86" name="object 2886"/>
          <p:cNvSpPr/>
          <p:nvPr/>
        </p:nvSpPr>
        <p:spPr>
          <a:xfrm>
            <a:off x="1886989" y="47985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87" name="object 2887"/>
          <p:cNvSpPr/>
          <p:nvPr/>
        </p:nvSpPr>
        <p:spPr>
          <a:xfrm>
            <a:off x="4218708" y="479858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88" name="object 2888"/>
          <p:cNvSpPr/>
          <p:nvPr/>
        </p:nvSpPr>
        <p:spPr>
          <a:xfrm>
            <a:off x="4663440" y="47985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89" name="object 2889"/>
          <p:cNvSpPr/>
          <p:nvPr/>
        </p:nvSpPr>
        <p:spPr>
          <a:xfrm>
            <a:off x="5099858" y="47985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90" name="object 2890"/>
          <p:cNvSpPr/>
          <p:nvPr/>
        </p:nvSpPr>
        <p:spPr>
          <a:xfrm>
            <a:off x="5540433" y="479858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91" name="object 2891"/>
          <p:cNvSpPr/>
          <p:nvPr/>
        </p:nvSpPr>
        <p:spPr>
          <a:xfrm>
            <a:off x="5985164" y="479858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892" name="object 2892"/>
          <p:cNvSpPr/>
          <p:nvPr/>
        </p:nvSpPr>
        <p:spPr>
          <a:xfrm>
            <a:off x="6421582" y="47985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93" name="object 2893"/>
          <p:cNvSpPr/>
          <p:nvPr/>
        </p:nvSpPr>
        <p:spPr>
          <a:xfrm>
            <a:off x="6729153" y="47985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894" name="object 2894"/>
          <p:cNvSpPr/>
          <p:nvPr/>
        </p:nvSpPr>
        <p:spPr>
          <a:xfrm>
            <a:off x="1886989" y="480261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895" name="object 2895"/>
          <p:cNvSpPr/>
          <p:nvPr/>
        </p:nvSpPr>
        <p:spPr>
          <a:xfrm>
            <a:off x="4218708" y="480261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96" name="object 2896"/>
          <p:cNvSpPr/>
          <p:nvPr/>
        </p:nvSpPr>
        <p:spPr>
          <a:xfrm>
            <a:off x="4663440" y="480261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97" name="object 2897"/>
          <p:cNvSpPr/>
          <p:nvPr/>
        </p:nvSpPr>
        <p:spPr>
          <a:xfrm>
            <a:off x="5099858" y="480261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898" name="object 2898"/>
          <p:cNvSpPr/>
          <p:nvPr/>
        </p:nvSpPr>
        <p:spPr>
          <a:xfrm>
            <a:off x="5540433" y="480261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899" name="object 2899"/>
          <p:cNvSpPr/>
          <p:nvPr/>
        </p:nvSpPr>
        <p:spPr>
          <a:xfrm>
            <a:off x="5985164" y="480261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00" name="object 2900"/>
          <p:cNvSpPr/>
          <p:nvPr/>
        </p:nvSpPr>
        <p:spPr>
          <a:xfrm>
            <a:off x="6421582" y="480261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01" name="object 2901"/>
          <p:cNvSpPr/>
          <p:nvPr/>
        </p:nvSpPr>
        <p:spPr>
          <a:xfrm>
            <a:off x="6729153" y="480261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02" name="object 2902"/>
          <p:cNvSpPr/>
          <p:nvPr/>
        </p:nvSpPr>
        <p:spPr>
          <a:xfrm>
            <a:off x="1886989" y="48066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03" name="object 2903"/>
          <p:cNvSpPr/>
          <p:nvPr/>
        </p:nvSpPr>
        <p:spPr>
          <a:xfrm>
            <a:off x="4218708" y="480665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04" name="object 2904"/>
          <p:cNvSpPr/>
          <p:nvPr/>
        </p:nvSpPr>
        <p:spPr>
          <a:xfrm>
            <a:off x="4663440" y="48066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05" name="object 2905"/>
          <p:cNvSpPr/>
          <p:nvPr/>
        </p:nvSpPr>
        <p:spPr>
          <a:xfrm>
            <a:off x="5099858" y="48066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06" name="object 2906"/>
          <p:cNvSpPr/>
          <p:nvPr/>
        </p:nvSpPr>
        <p:spPr>
          <a:xfrm>
            <a:off x="2930237" y="4800599"/>
            <a:ext cx="54032" cy="12102"/>
          </a:xfrm>
          <a:prstGeom prst="rect">
            <a:avLst/>
          </a:prstGeom>
          <a:blipFill>
            <a:blip r:embed="rId229" cstate="print"/>
            <a:stretch>
              <a:fillRect/>
            </a:stretch>
          </a:blipFill>
        </p:spPr>
        <p:txBody>
          <a:bodyPr wrap="square" lIns="0" tIns="0" rIns="0" bIns="0" rtlCol="0"/>
          <a:lstStyle/>
          <a:p>
            <a:endParaRPr/>
          </a:p>
        </p:txBody>
      </p:sp>
      <p:sp>
        <p:nvSpPr>
          <p:cNvPr id="2907" name="object 2907"/>
          <p:cNvSpPr/>
          <p:nvPr/>
        </p:nvSpPr>
        <p:spPr>
          <a:xfrm>
            <a:off x="5540433" y="480665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08" name="object 2908"/>
          <p:cNvSpPr/>
          <p:nvPr/>
        </p:nvSpPr>
        <p:spPr>
          <a:xfrm>
            <a:off x="5985164" y="480665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09" name="object 2909"/>
          <p:cNvSpPr/>
          <p:nvPr/>
        </p:nvSpPr>
        <p:spPr>
          <a:xfrm>
            <a:off x="6421582" y="48066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10" name="object 2910"/>
          <p:cNvSpPr/>
          <p:nvPr/>
        </p:nvSpPr>
        <p:spPr>
          <a:xfrm>
            <a:off x="6729153" y="48066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11" name="object 2911"/>
          <p:cNvSpPr/>
          <p:nvPr/>
        </p:nvSpPr>
        <p:spPr>
          <a:xfrm>
            <a:off x="1886989" y="481068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12" name="object 2912"/>
          <p:cNvSpPr/>
          <p:nvPr/>
        </p:nvSpPr>
        <p:spPr>
          <a:xfrm>
            <a:off x="4218708" y="481068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13" name="object 2913"/>
          <p:cNvSpPr/>
          <p:nvPr/>
        </p:nvSpPr>
        <p:spPr>
          <a:xfrm>
            <a:off x="4663440" y="481068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14" name="object 2914"/>
          <p:cNvSpPr/>
          <p:nvPr/>
        </p:nvSpPr>
        <p:spPr>
          <a:xfrm>
            <a:off x="5099858" y="481068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15" name="object 2915"/>
          <p:cNvSpPr/>
          <p:nvPr/>
        </p:nvSpPr>
        <p:spPr>
          <a:xfrm>
            <a:off x="5540433" y="481068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16" name="object 2916"/>
          <p:cNvSpPr/>
          <p:nvPr/>
        </p:nvSpPr>
        <p:spPr>
          <a:xfrm>
            <a:off x="5985164" y="481068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17" name="object 2917"/>
          <p:cNvSpPr/>
          <p:nvPr/>
        </p:nvSpPr>
        <p:spPr>
          <a:xfrm>
            <a:off x="6421582" y="481068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18" name="object 2918"/>
          <p:cNvSpPr/>
          <p:nvPr/>
        </p:nvSpPr>
        <p:spPr>
          <a:xfrm>
            <a:off x="6729153" y="481068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19" name="object 2919"/>
          <p:cNvSpPr/>
          <p:nvPr/>
        </p:nvSpPr>
        <p:spPr>
          <a:xfrm>
            <a:off x="1886989" y="481471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20" name="object 2920"/>
          <p:cNvSpPr/>
          <p:nvPr/>
        </p:nvSpPr>
        <p:spPr>
          <a:xfrm>
            <a:off x="4218708" y="481471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21" name="object 2921"/>
          <p:cNvSpPr/>
          <p:nvPr/>
        </p:nvSpPr>
        <p:spPr>
          <a:xfrm>
            <a:off x="4663440" y="481471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22" name="object 2922"/>
          <p:cNvSpPr/>
          <p:nvPr/>
        </p:nvSpPr>
        <p:spPr>
          <a:xfrm>
            <a:off x="5099858" y="481471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23" name="object 2923"/>
          <p:cNvSpPr/>
          <p:nvPr/>
        </p:nvSpPr>
        <p:spPr>
          <a:xfrm>
            <a:off x="5540433" y="481471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24" name="object 2924"/>
          <p:cNvSpPr/>
          <p:nvPr/>
        </p:nvSpPr>
        <p:spPr>
          <a:xfrm>
            <a:off x="5985164" y="481471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25" name="object 2925"/>
          <p:cNvSpPr/>
          <p:nvPr/>
        </p:nvSpPr>
        <p:spPr>
          <a:xfrm>
            <a:off x="6421582" y="481471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26" name="object 2926"/>
          <p:cNvSpPr/>
          <p:nvPr/>
        </p:nvSpPr>
        <p:spPr>
          <a:xfrm>
            <a:off x="6729153" y="481471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27" name="object 2927"/>
          <p:cNvSpPr/>
          <p:nvPr/>
        </p:nvSpPr>
        <p:spPr>
          <a:xfrm>
            <a:off x="1886989" y="481875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28" name="object 2928"/>
          <p:cNvSpPr/>
          <p:nvPr/>
        </p:nvSpPr>
        <p:spPr>
          <a:xfrm>
            <a:off x="4218708" y="481875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29" name="object 2929"/>
          <p:cNvSpPr/>
          <p:nvPr/>
        </p:nvSpPr>
        <p:spPr>
          <a:xfrm>
            <a:off x="4663440" y="481875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30" name="object 2930"/>
          <p:cNvSpPr/>
          <p:nvPr/>
        </p:nvSpPr>
        <p:spPr>
          <a:xfrm>
            <a:off x="5099858" y="481875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31" name="object 2931"/>
          <p:cNvSpPr/>
          <p:nvPr/>
        </p:nvSpPr>
        <p:spPr>
          <a:xfrm>
            <a:off x="5540433" y="481875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32" name="object 2932"/>
          <p:cNvSpPr/>
          <p:nvPr/>
        </p:nvSpPr>
        <p:spPr>
          <a:xfrm>
            <a:off x="3341716" y="4796566"/>
            <a:ext cx="58189" cy="44375"/>
          </a:xfrm>
          <a:prstGeom prst="rect">
            <a:avLst/>
          </a:prstGeom>
          <a:blipFill>
            <a:blip r:embed="rId230" cstate="print"/>
            <a:stretch>
              <a:fillRect/>
            </a:stretch>
          </a:blipFill>
        </p:spPr>
        <p:txBody>
          <a:bodyPr wrap="square" lIns="0" tIns="0" rIns="0" bIns="0" rtlCol="0"/>
          <a:lstStyle/>
          <a:p>
            <a:endParaRPr/>
          </a:p>
        </p:txBody>
      </p:sp>
      <p:sp>
        <p:nvSpPr>
          <p:cNvPr id="2933" name="object 2933"/>
          <p:cNvSpPr/>
          <p:nvPr/>
        </p:nvSpPr>
        <p:spPr>
          <a:xfrm>
            <a:off x="5985164" y="481875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34" name="object 2934"/>
          <p:cNvSpPr/>
          <p:nvPr/>
        </p:nvSpPr>
        <p:spPr>
          <a:xfrm>
            <a:off x="6421582" y="481875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35" name="object 2935"/>
          <p:cNvSpPr/>
          <p:nvPr/>
        </p:nvSpPr>
        <p:spPr>
          <a:xfrm>
            <a:off x="6729153" y="481875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36" name="object 2936"/>
          <p:cNvSpPr/>
          <p:nvPr/>
        </p:nvSpPr>
        <p:spPr>
          <a:xfrm>
            <a:off x="1886989" y="482278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37" name="object 2937"/>
          <p:cNvSpPr/>
          <p:nvPr/>
        </p:nvSpPr>
        <p:spPr>
          <a:xfrm>
            <a:off x="4218708" y="482278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38" name="object 2938"/>
          <p:cNvSpPr/>
          <p:nvPr/>
        </p:nvSpPr>
        <p:spPr>
          <a:xfrm>
            <a:off x="4663440" y="48227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39" name="object 2939"/>
          <p:cNvSpPr/>
          <p:nvPr/>
        </p:nvSpPr>
        <p:spPr>
          <a:xfrm>
            <a:off x="2930236" y="4812702"/>
            <a:ext cx="58189" cy="20171"/>
          </a:xfrm>
          <a:prstGeom prst="rect">
            <a:avLst/>
          </a:prstGeom>
          <a:blipFill>
            <a:blip r:embed="rId231" cstate="print"/>
            <a:stretch>
              <a:fillRect/>
            </a:stretch>
          </a:blipFill>
        </p:spPr>
        <p:txBody>
          <a:bodyPr wrap="square" lIns="0" tIns="0" rIns="0" bIns="0" rtlCol="0"/>
          <a:lstStyle/>
          <a:p>
            <a:endParaRPr/>
          </a:p>
        </p:txBody>
      </p:sp>
      <p:sp>
        <p:nvSpPr>
          <p:cNvPr id="2940" name="object 2940"/>
          <p:cNvSpPr/>
          <p:nvPr/>
        </p:nvSpPr>
        <p:spPr>
          <a:xfrm>
            <a:off x="5099858" y="48227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41" name="object 2941"/>
          <p:cNvSpPr/>
          <p:nvPr/>
        </p:nvSpPr>
        <p:spPr>
          <a:xfrm>
            <a:off x="5540433" y="482278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42" name="object 2942"/>
          <p:cNvSpPr/>
          <p:nvPr/>
        </p:nvSpPr>
        <p:spPr>
          <a:xfrm>
            <a:off x="5985164" y="482278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43" name="object 2943"/>
          <p:cNvSpPr/>
          <p:nvPr/>
        </p:nvSpPr>
        <p:spPr>
          <a:xfrm>
            <a:off x="6421582" y="482278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44" name="object 2944"/>
          <p:cNvSpPr/>
          <p:nvPr/>
        </p:nvSpPr>
        <p:spPr>
          <a:xfrm>
            <a:off x="6729153" y="482278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45" name="object 2945"/>
          <p:cNvSpPr/>
          <p:nvPr/>
        </p:nvSpPr>
        <p:spPr>
          <a:xfrm>
            <a:off x="1886989" y="482682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46" name="object 2946"/>
          <p:cNvSpPr/>
          <p:nvPr/>
        </p:nvSpPr>
        <p:spPr>
          <a:xfrm>
            <a:off x="4218708" y="482682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47" name="object 2947"/>
          <p:cNvSpPr/>
          <p:nvPr/>
        </p:nvSpPr>
        <p:spPr>
          <a:xfrm>
            <a:off x="4663440" y="48268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48" name="object 2948"/>
          <p:cNvSpPr/>
          <p:nvPr/>
        </p:nvSpPr>
        <p:spPr>
          <a:xfrm>
            <a:off x="5099858" y="48268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49" name="object 2949"/>
          <p:cNvSpPr/>
          <p:nvPr/>
        </p:nvSpPr>
        <p:spPr>
          <a:xfrm>
            <a:off x="5540433" y="482682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50" name="object 2950"/>
          <p:cNvSpPr/>
          <p:nvPr/>
        </p:nvSpPr>
        <p:spPr>
          <a:xfrm>
            <a:off x="5985164" y="482682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51" name="object 2951"/>
          <p:cNvSpPr/>
          <p:nvPr/>
        </p:nvSpPr>
        <p:spPr>
          <a:xfrm>
            <a:off x="6421582" y="48268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52" name="object 2952"/>
          <p:cNvSpPr/>
          <p:nvPr/>
        </p:nvSpPr>
        <p:spPr>
          <a:xfrm>
            <a:off x="6729153" y="482682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53" name="object 2953"/>
          <p:cNvSpPr/>
          <p:nvPr/>
        </p:nvSpPr>
        <p:spPr>
          <a:xfrm>
            <a:off x="1886989" y="483085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54" name="object 2954"/>
          <p:cNvSpPr/>
          <p:nvPr/>
        </p:nvSpPr>
        <p:spPr>
          <a:xfrm>
            <a:off x="4218708" y="483085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55" name="object 2955"/>
          <p:cNvSpPr/>
          <p:nvPr/>
        </p:nvSpPr>
        <p:spPr>
          <a:xfrm>
            <a:off x="4663440" y="48308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56" name="object 2956"/>
          <p:cNvSpPr/>
          <p:nvPr/>
        </p:nvSpPr>
        <p:spPr>
          <a:xfrm>
            <a:off x="5099858" y="48308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57" name="object 2957"/>
          <p:cNvSpPr/>
          <p:nvPr/>
        </p:nvSpPr>
        <p:spPr>
          <a:xfrm>
            <a:off x="5540433" y="483085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58" name="object 2958"/>
          <p:cNvSpPr/>
          <p:nvPr/>
        </p:nvSpPr>
        <p:spPr>
          <a:xfrm>
            <a:off x="5985164" y="483085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59" name="object 2959"/>
          <p:cNvSpPr/>
          <p:nvPr/>
        </p:nvSpPr>
        <p:spPr>
          <a:xfrm>
            <a:off x="6421582" y="483085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60" name="object 2960"/>
          <p:cNvSpPr/>
          <p:nvPr/>
        </p:nvSpPr>
        <p:spPr>
          <a:xfrm>
            <a:off x="6729153" y="483085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61" name="object 2961"/>
          <p:cNvSpPr/>
          <p:nvPr/>
        </p:nvSpPr>
        <p:spPr>
          <a:xfrm>
            <a:off x="1886989" y="48348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62" name="object 2962"/>
          <p:cNvSpPr/>
          <p:nvPr/>
        </p:nvSpPr>
        <p:spPr>
          <a:xfrm>
            <a:off x="4218708" y="483488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63" name="object 2963"/>
          <p:cNvSpPr/>
          <p:nvPr/>
        </p:nvSpPr>
        <p:spPr>
          <a:xfrm>
            <a:off x="4663440" y="48348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64" name="object 2964"/>
          <p:cNvSpPr/>
          <p:nvPr/>
        </p:nvSpPr>
        <p:spPr>
          <a:xfrm>
            <a:off x="5099858" y="48348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65" name="object 2965"/>
          <p:cNvSpPr/>
          <p:nvPr/>
        </p:nvSpPr>
        <p:spPr>
          <a:xfrm>
            <a:off x="5540433" y="483488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66" name="object 2966"/>
          <p:cNvSpPr/>
          <p:nvPr/>
        </p:nvSpPr>
        <p:spPr>
          <a:xfrm>
            <a:off x="5985164" y="483488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67" name="object 2967"/>
          <p:cNvSpPr/>
          <p:nvPr/>
        </p:nvSpPr>
        <p:spPr>
          <a:xfrm>
            <a:off x="6421582" y="48348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68" name="object 2968"/>
          <p:cNvSpPr/>
          <p:nvPr/>
        </p:nvSpPr>
        <p:spPr>
          <a:xfrm>
            <a:off x="6729153" y="48348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69" name="object 2969"/>
          <p:cNvSpPr/>
          <p:nvPr/>
        </p:nvSpPr>
        <p:spPr>
          <a:xfrm>
            <a:off x="1886989" y="483892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70" name="object 2970"/>
          <p:cNvSpPr/>
          <p:nvPr/>
        </p:nvSpPr>
        <p:spPr>
          <a:xfrm>
            <a:off x="4218708" y="483892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71" name="object 2971"/>
          <p:cNvSpPr/>
          <p:nvPr/>
        </p:nvSpPr>
        <p:spPr>
          <a:xfrm>
            <a:off x="4663440" y="48389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72" name="object 2972"/>
          <p:cNvSpPr/>
          <p:nvPr/>
        </p:nvSpPr>
        <p:spPr>
          <a:xfrm>
            <a:off x="5099858" y="48389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73" name="object 2973"/>
          <p:cNvSpPr/>
          <p:nvPr/>
        </p:nvSpPr>
        <p:spPr>
          <a:xfrm>
            <a:off x="5540433" y="483892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74" name="object 2974"/>
          <p:cNvSpPr/>
          <p:nvPr/>
        </p:nvSpPr>
        <p:spPr>
          <a:xfrm>
            <a:off x="5985164" y="483892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75" name="object 2975"/>
          <p:cNvSpPr/>
          <p:nvPr/>
        </p:nvSpPr>
        <p:spPr>
          <a:xfrm>
            <a:off x="6421582" y="483892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76" name="object 2976"/>
          <p:cNvSpPr/>
          <p:nvPr/>
        </p:nvSpPr>
        <p:spPr>
          <a:xfrm>
            <a:off x="6729153" y="483892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77" name="object 2977"/>
          <p:cNvSpPr/>
          <p:nvPr/>
        </p:nvSpPr>
        <p:spPr>
          <a:xfrm>
            <a:off x="1886989" y="48429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78" name="object 2978"/>
          <p:cNvSpPr/>
          <p:nvPr/>
        </p:nvSpPr>
        <p:spPr>
          <a:xfrm>
            <a:off x="4218708" y="484295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79" name="object 2979"/>
          <p:cNvSpPr/>
          <p:nvPr/>
        </p:nvSpPr>
        <p:spPr>
          <a:xfrm>
            <a:off x="4663440" y="48429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80" name="object 2980"/>
          <p:cNvSpPr/>
          <p:nvPr/>
        </p:nvSpPr>
        <p:spPr>
          <a:xfrm>
            <a:off x="5099858" y="48429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81" name="object 2981"/>
          <p:cNvSpPr/>
          <p:nvPr/>
        </p:nvSpPr>
        <p:spPr>
          <a:xfrm>
            <a:off x="5540433" y="484295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82" name="object 2982"/>
          <p:cNvSpPr/>
          <p:nvPr/>
        </p:nvSpPr>
        <p:spPr>
          <a:xfrm>
            <a:off x="5985164" y="484295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83" name="object 2983"/>
          <p:cNvSpPr/>
          <p:nvPr/>
        </p:nvSpPr>
        <p:spPr>
          <a:xfrm>
            <a:off x="6421582" y="48429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84" name="object 2984"/>
          <p:cNvSpPr/>
          <p:nvPr/>
        </p:nvSpPr>
        <p:spPr>
          <a:xfrm>
            <a:off x="6729153" y="48429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85" name="object 2985"/>
          <p:cNvSpPr/>
          <p:nvPr/>
        </p:nvSpPr>
        <p:spPr>
          <a:xfrm>
            <a:off x="1886989" y="484699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86" name="object 2986"/>
          <p:cNvSpPr/>
          <p:nvPr/>
        </p:nvSpPr>
        <p:spPr>
          <a:xfrm>
            <a:off x="2946862" y="4832872"/>
            <a:ext cx="37407" cy="24205"/>
          </a:xfrm>
          <a:prstGeom prst="rect">
            <a:avLst/>
          </a:prstGeom>
          <a:blipFill>
            <a:blip r:embed="rId232" cstate="print"/>
            <a:stretch>
              <a:fillRect/>
            </a:stretch>
          </a:blipFill>
        </p:spPr>
        <p:txBody>
          <a:bodyPr wrap="square" lIns="0" tIns="0" rIns="0" bIns="0" rtlCol="0"/>
          <a:lstStyle/>
          <a:p>
            <a:endParaRPr/>
          </a:p>
        </p:txBody>
      </p:sp>
      <p:sp>
        <p:nvSpPr>
          <p:cNvPr id="2987" name="object 2987"/>
          <p:cNvSpPr/>
          <p:nvPr/>
        </p:nvSpPr>
        <p:spPr>
          <a:xfrm>
            <a:off x="4218708" y="484699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88" name="object 2988"/>
          <p:cNvSpPr/>
          <p:nvPr/>
        </p:nvSpPr>
        <p:spPr>
          <a:xfrm>
            <a:off x="4663440" y="484699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89" name="object 2989"/>
          <p:cNvSpPr/>
          <p:nvPr/>
        </p:nvSpPr>
        <p:spPr>
          <a:xfrm>
            <a:off x="5099858" y="484699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90" name="object 2990"/>
          <p:cNvSpPr/>
          <p:nvPr/>
        </p:nvSpPr>
        <p:spPr>
          <a:xfrm>
            <a:off x="5540433" y="484699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91" name="object 2991"/>
          <p:cNvSpPr/>
          <p:nvPr/>
        </p:nvSpPr>
        <p:spPr>
          <a:xfrm>
            <a:off x="5985164" y="484699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2992" name="object 2992"/>
          <p:cNvSpPr/>
          <p:nvPr/>
        </p:nvSpPr>
        <p:spPr>
          <a:xfrm>
            <a:off x="6421582" y="484699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93" name="object 2993"/>
          <p:cNvSpPr/>
          <p:nvPr/>
        </p:nvSpPr>
        <p:spPr>
          <a:xfrm>
            <a:off x="6729153" y="484699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2994" name="object 2994"/>
          <p:cNvSpPr/>
          <p:nvPr/>
        </p:nvSpPr>
        <p:spPr>
          <a:xfrm>
            <a:off x="1886989" y="485102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2995" name="object 2995"/>
          <p:cNvSpPr/>
          <p:nvPr/>
        </p:nvSpPr>
        <p:spPr>
          <a:xfrm>
            <a:off x="4218708" y="485102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2996" name="object 2996"/>
          <p:cNvSpPr/>
          <p:nvPr/>
        </p:nvSpPr>
        <p:spPr>
          <a:xfrm>
            <a:off x="4663440" y="48510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97" name="object 2997"/>
          <p:cNvSpPr/>
          <p:nvPr/>
        </p:nvSpPr>
        <p:spPr>
          <a:xfrm>
            <a:off x="5099858" y="48510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2998" name="object 2998"/>
          <p:cNvSpPr/>
          <p:nvPr/>
        </p:nvSpPr>
        <p:spPr>
          <a:xfrm>
            <a:off x="2377439" y="4840941"/>
            <a:ext cx="62345" cy="24205"/>
          </a:xfrm>
          <a:prstGeom prst="rect">
            <a:avLst/>
          </a:prstGeom>
          <a:blipFill>
            <a:blip r:embed="rId233" cstate="print"/>
            <a:stretch>
              <a:fillRect/>
            </a:stretch>
          </a:blipFill>
        </p:spPr>
        <p:txBody>
          <a:bodyPr wrap="square" lIns="0" tIns="0" rIns="0" bIns="0" rtlCol="0"/>
          <a:lstStyle/>
          <a:p>
            <a:endParaRPr/>
          </a:p>
        </p:txBody>
      </p:sp>
      <p:sp>
        <p:nvSpPr>
          <p:cNvPr id="2999" name="object 2999"/>
          <p:cNvSpPr/>
          <p:nvPr/>
        </p:nvSpPr>
        <p:spPr>
          <a:xfrm>
            <a:off x="5540433" y="485102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00" name="object 3000"/>
          <p:cNvSpPr/>
          <p:nvPr/>
        </p:nvSpPr>
        <p:spPr>
          <a:xfrm>
            <a:off x="5985164" y="485102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01" name="object 3001"/>
          <p:cNvSpPr/>
          <p:nvPr/>
        </p:nvSpPr>
        <p:spPr>
          <a:xfrm>
            <a:off x="6421582" y="485102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02" name="object 3002"/>
          <p:cNvSpPr/>
          <p:nvPr/>
        </p:nvSpPr>
        <p:spPr>
          <a:xfrm>
            <a:off x="6729153" y="485102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03" name="object 3003"/>
          <p:cNvSpPr/>
          <p:nvPr/>
        </p:nvSpPr>
        <p:spPr>
          <a:xfrm>
            <a:off x="1886989" y="485506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04" name="object 3004"/>
          <p:cNvSpPr/>
          <p:nvPr/>
        </p:nvSpPr>
        <p:spPr>
          <a:xfrm>
            <a:off x="4218708" y="485506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05" name="object 3005"/>
          <p:cNvSpPr/>
          <p:nvPr/>
        </p:nvSpPr>
        <p:spPr>
          <a:xfrm>
            <a:off x="4663440" y="48550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06" name="object 3006"/>
          <p:cNvSpPr/>
          <p:nvPr/>
        </p:nvSpPr>
        <p:spPr>
          <a:xfrm>
            <a:off x="5099858" y="48550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07" name="object 3007"/>
          <p:cNvSpPr/>
          <p:nvPr/>
        </p:nvSpPr>
        <p:spPr>
          <a:xfrm>
            <a:off x="5540433" y="485506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08" name="object 3008"/>
          <p:cNvSpPr/>
          <p:nvPr/>
        </p:nvSpPr>
        <p:spPr>
          <a:xfrm>
            <a:off x="5985164" y="485506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09" name="object 3009"/>
          <p:cNvSpPr/>
          <p:nvPr/>
        </p:nvSpPr>
        <p:spPr>
          <a:xfrm>
            <a:off x="6421582" y="485506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10" name="object 3010"/>
          <p:cNvSpPr/>
          <p:nvPr/>
        </p:nvSpPr>
        <p:spPr>
          <a:xfrm>
            <a:off x="6729153" y="485506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11" name="object 3011"/>
          <p:cNvSpPr/>
          <p:nvPr/>
        </p:nvSpPr>
        <p:spPr>
          <a:xfrm>
            <a:off x="1886989" y="485909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12" name="object 3012"/>
          <p:cNvSpPr/>
          <p:nvPr/>
        </p:nvSpPr>
        <p:spPr>
          <a:xfrm>
            <a:off x="4218708" y="485909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13" name="object 3013"/>
          <p:cNvSpPr/>
          <p:nvPr/>
        </p:nvSpPr>
        <p:spPr>
          <a:xfrm>
            <a:off x="4663440" y="48590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14" name="object 3014"/>
          <p:cNvSpPr/>
          <p:nvPr/>
        </p:nvSpPr>
        <p:spPr>
          <a:xfrm>
            <a:off x="5099858" y="48590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15" name="object 3015"/>
          <p:cNvSpPr/>
          <p:nvPr/>
        </p:nvSpPr>
        <p:spPr>
          <a:xfrm>
            <a:off x="5540433" y="485909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16" name="object 3016"/>
          <p:cNvSpPr/>
          <p:nvPr/>
        </p:nvSpPr>
        <p:spPr>
          <a:xfrm>
            <a:off x="5985164" y="485909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17" name="object 3017"/>
          <p:cNvSpPr/>
          <p:nvPr/>
        </p:nvSpPr>
        <p:spPr>
          <a:xfrm>
            <a:off x="6421582" y="48590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18" name="object 3018"/>
          <p:cNvSpPr/>
          <p:nvPr/>
        </p:nvSpPr>
        <p:spPr>
          <a:xfrm>
            <a:off x="6729153" y="485909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19" name="object 3019"/>
          <p:cNvSpPr/>
          <p:nvPr/>
        </p:nvSpPr>
        <p:spPr>
          <a:xfrm>
            <a:off x="1886989" y="486312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20" name="object 3020"/>
          <p:cNvSpPr/>
          <p:nvPr/>
        </p:nvSpPr>
        <p:spPr>
          <a:xfrm>
            <a:off x="4218708" y="486312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21" name="object 3021"/>
          <p:cNvSpPr/>
          <p:nvPr/>
        </p:nvSpPr>
        <p:spPr>
          <a:xfrm>
            <a:off x="4663440" y="48631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22" name="object 3022"/>
          <p:cNvSpPr/>
          <p:nvPr/>
        </p:nvSpPr>
        <p:spPr>
          <a:xfrm>
            <a:off x="5099858" y="48631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23" name="object 3023"/>
          <p:cNvSpPr/>
          <p:nvPr/>
        </p:nvSpPr>
        <p:spPr>
          <a:xfrm>
            <a:off x="5540433" y="486312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24" name="object 3024"/>
          <p:cNvSpPr/>
          <p:nvPr/>
        </p:nvSpPr>
        <p:spPr>
          <a:xfrm>
            <a:off x="5985164" y="486312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25" name="object 3025"/>
          <p:cNvSpPr/>
          <p:nvPr/>
        </p:nvSpPr>
        <p:spPr>
          <a:xfrm>
            <a:off x="6421582" y="486312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26" name="object 3026"/>
          <p:cNvSpPr/>
          <p:nvPr/>
        </p:nvSpPr>
        <p:spPr>
          <a:xfrm>
            <a:off x="6729153" y="486312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27" name="object 3027"/>
          <p:cNvSpPr/>
          <p:nvPr/>
        </p:nvSpPr>
        <p:spPr>
          <a:xfrm>
            <a:off x="1886989" y="486716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28" name="object 3028"/>
          <p:cNvSpPr/>
          <p:nvPr/>
        </p:nvSpPr>
        <p:spPr>
          <a:xfrm>
            <a:off x="3341717" y="4840941"/>
            <a:ext cx="62345" cy="48409"/>
          </a:xfrm>
          <a:prstGeom prst="rect">
            <a:avLst/>
          </a:prstGeom>
          <a:blipFill>
            <a:blip r:embed="rId234" cstate="print"/>
            <a:stretch>
              <a:fillRect/>
            </a:stretch>
          </a:blipFill>
        </p:spPr>
        <p:txBody>
          <a:bodyPr wrap="square" lIns="0" tIns="0" rIns="0" bIns="0" rtlCol="0"/>
          <a:lstStyle/>
          <a:p>
            <a:endParaRPr/>
          </a:p>
        </p:txBody>
      </p:sp>
      <p:sp>
        <p:nvSpPr>
          <p:cNvPr id="3029" name="object 3029"/>
          <p:cNvSpPr/>
          <p:nvPr/>
        </p:nvSpPr>
        <p:spPr>
          <a:xfrm>
            <a:off x="3782291" y="48671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30" name="object 3030"/>
          <p:cNvSpPr/>
          <p:nvPr/>
        </p:nvSpPr>
        <p:spPr>
          <a:xfrm>
            <a:off x="4218708" y="486716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31" name="object 3031"/>
          <p:cNvSpPr/>
          <p:nvPr/>
        </p:nvSpPr>
        <p:spPr>
          <a:xfrm>
            <a:off x="4663440" y="48671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32" name="object 3032"/>
          <p:cNvSpPr/>
          <p:nvPr/>
        </p:nvSpPr>
        <p:spPr>
          <a:xfrm>
            <a:off x="5099858" y="48671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33" name="object 3033"/>
          <p:cNvSpPr/>
          <p:nvPr/>
        </p:nvSpPr>
        <p:spPr>
          <a:xfrm>
            <a:off x="5540433" y="486716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34" name="object 3034"/>
          <p:cNvSpPr/>
          <p:nvPr/>
        </p:nvSpPr>
        <p:spPr>
          <a:xfrm>
            <a:off x="5985164" y="486716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35" name="object 3035"/>
          <p:cNvSpPr/>
          <p:nvPr/>
        </p:nvSpPr>
        <p:spPr>
          <a:xfrm>
            <a:off x="6421582" y="48671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36" name="object 3036"/>
          <p:cNvSpPr/>
          <p:nvPr/>
        </p:nvSpPr>
        <p:spPr>
          <a:xfrm>
            <a:off x="6729153" y="486716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37" name="object 3037"/>
          <p:cNvSpPr/>
          <p:nvPr/>
        </p:nvSpPr>
        <p:spPr>
          <a:xfrm>
            <a:off x="1886989" y="487119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38" name="object 3038"/>
          <p:cNvSpPr/>
          <p:nvPr/>
        </p:nvSpPr>
        <p:spPr>
          <a:xfrm>
            <a:off x="3782291" y="48711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39" name="object 3039"/>
          <p:cNvSpPr/>
          <p:nvPr/>
        </p:nvSpPr>
        <p:spPr>
          <a:xfrm>
            <a:off x="4218708" y="487119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40" name="object 3040"/>
          <p:cNvSpPr/>
          <p:nvPr/>
        </p:nvSpPr>
        <p:spPr>
          <a:xfrm>
            <a:off x="4663440" y="48711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41" name="object 3041"/>
          <p:cNvSpPr/>
          <p:nvPr/>
        </p:nvSpPr>
        <p:spPr>
          <a:xfrm>
            <a:off x="5099858" y="48711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42" name="object 3042"/>
          <p:cNvSpPr/>
          <p:nvPr/>
        </p:nvSpPr>
        <p:spPr>
          <a:xfrm>
            <a:off x="5540433" y="487119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43" name="object 3043"/>
          <p:cNvSpPr/>
          <p:nvPr/>
        </p:nvSpPr>
        <p:spPr>
          <a:xfrm>
            <a:off x="5985164" y="487119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44" name="object 3044"/>
          <p:cNvSpPr/>
          <p:nvPr/>
        </p:nvSpPr>
        <p:spPr>
          <a:xfrm>
            <a:off x="6421582" y="487119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45" name="object 3045"/>
          <p:cNvSpPr/>
          <p:nvPr/>
        </p:nvSpPr>
        <p:spPr>
          <a:xfrm>
            <a:off x="6729153" y="487119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46" name="object 3046"/>
          <p:cNvSpPr/>
          <p:nvPr/>
        </p:nvSpPr>
        <p:spPr>
          <a:xfrm>
            <a:off x="1886989" y="487523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47" name="object 3047"/>
          <p:cNvSpPr/>
          <p:nvPr/>
        </p:nvSpPr>
        <p:spPr>
          <a:xfrm>
            <a:off x="3782291" y="48752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48" name="object 3048"/>
          <p:cNvSpPr/>
          <p:nvPr/>
        </p:nvSpPr>
        <p:spPr>
          <a:xfrm>
            <a:off x="4218708" y="487523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49" name="object 3049"/>
          <p:cNvSpPr/>
          <p:nvPr/>
        </p:nvSpPr>
        <p:spPr>
          <a:xfrm>
            <a:off x="4663440" y="48752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50" name="object 3050"/>
          <p:cNvSpPr/>
          <p:nvPr/>
        </p:nvSpPr>
        <p:spPr>
          <a:xfrm>
            <a:off x="5099858" y="48752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51" name="object 3051"/>
          <p:cNvSpPr/>
          <p:nvPr/>
        </p:nvSpPr>
        <p:spPr>
          <a:xfrm>
            <a:off x="5540433" y="487523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52" name="object 3052"/>
          <p:cNvSpPr/>
          <p:nvPr/>
        </p:nvSpPr>
        <p:spPr>
          <a:xfrm>
            <a:off x="5985164" y="487523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53" name="object 3053"/>
          <p:cNvSpPr/>
          <p:nvPr/>
        </p:nvSpPr>
        <p:spPr>
          <a:xfrm>
            <a:off x="6421582" y="48752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54" name="object 3054"/>
          <p:cNvSpPr/>
          <p:nvPr/>
        </p:nvSpPr>
        <p:spPr>
          <a:xfrm>
            <a:off x="6729153" y="487523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55" name="object 3055"/>
          <p:cNvSpPr/>
          <p:nvPr/>
        </p:nvSpPr>
        <p:spPr>
          <a:xfrm>
            <a:off x="1886989" y="487926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56" name="object 3056"/>
          <p:cNvSpPr/>
          <p:nvPr/>
        </p:nvSpPr>
        <p:spPr>
          <a:xfrm>
            <a:off x="2410691" y="4865146"/>
            <a:ext cx="24938" cy="16136"/>
          </a:xfrm>
          <a:prstGeom prst="rect">
            <a:avLst/>
          </a:prstGeom>
          <a:blipFill>
            <a:blip r:embed="rId235" cstate="print"/>
            <a:stretch>
              <a:fillRect/>
            </a:stretch>
          </a:blipFill>
        </p:spPr>
        <p:txBody>
          <a:bodyPr wrap="square" lIns="0" tIns="0" rIns="0" bIns="0" rtlCol="0"/>
          <a:lstStyle/>
          <a:p>
            <a:endParaRPr/>
          </a:p>
        </p:txBody>
      </p:sp>
      <p:sp>
        <p:nvSpPr>
          <p:cNvPr id="3057" name="object 3057"/>
          <p:cNvSpPr/>
          <p:nvPr/>
        </p:nvSpPr>
        <p:spPr>
          <a:xfrm>
            <a:off x="3782291" y="487926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58" name="object 3058"/>
          <p:cNvSpPr/>
          <p:nvPr/>
        </p:nvSpPr>
        <p:spPr>
          <a:xfrm>
            <a:off x="2926080" y="4857078"/>
            <a:ext cx="62345" cy="32273"/>
          </a:xfrm>
          <a:prstGeom prst="rect">
            <a:avLst/>
          </a:prstGeom>
          <a:blipFill>
            <a:blip r:embed="rId236" cstate="print"/>
            <a:stretch>
              <a:fillRect/>
            </a:stretch>
          </a:blipFill>
        </p:spPr>
        <p:txBody>
          <a:bodyPr wrap="square" lIns="0" tIns="0" rIns="0" bIns="0" rtlCol="0"/>
          <a:lstStyle/>
          <a:p>
            <a:endParaRPr/>
          </a:p>
        </p:txBody>
      </p:sp>
      <p:sp>
        <p:nvSpPr>
          <p:cNvPr id="3059" name="object 3059"/>
          <p:cNvSpPr/>
          <p:nvPr/>
        </p:nvSpPr>
        <p:spPr>
          <a:xfrm>
            <a:off x="4218708" y="487926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60" name="object 3060"/>
          <p:cNvSpPr/>
          <p:nvPr/>
        </p:nvSpPr>
        <p:spPr>
          <a:xfrm>
            <a:off x="4663440" y="487926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61" name="object 3061"/>
          <p:cNvSpPr/>
          <p:nvPr/>
        </p:nvSpPr>
        <p:spPr>
          <a:xfrm>
            <a:off x="5099858" y="487926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62" name="object 3062"/>
          <p:cNvSpPr/>
          <p:nvPr/>
        </p:nvSpPr>
        <p:spPr>
          <a:xfrm>
            <a:off x="5540433" y="487926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63" name="object 3063"/>
          <p:cNvSpPr/>
          <p:nvPr/>
        </p:nvSpPr>
        <p:spPr>
          <a:xfrm>
            <a:off x="5985164" y="487926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64" name="object 3064"/>
          <p:cNvSpPr/>
          <p:nvPr/>
        </p:nvSpPr>
        <p:spPr>
          <a:xfrm>
            <a:off x="6421582" y="487926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65" name="object 3065"/>
          <p:cNvSpPr/>
          <p:nvPr/>
        </p:nvSpPr>
        <p:spPr>
          <a:xfrm>
            <a:off x="6729153" y="487926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66" name="object 3066"/>
          <p:cNvSpPr/>
          <p:nvPr/>
        </p:nvSpPr>
        <p:spPr>
          <a:xfrm>
            <a:off x="1886989" y="488329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67" name="object 3067"/>
          <p:cNvSpPr/>
          <p:nvPr/>
        </p:nvSpPr>
        <p:spPr>
          <a:xfrm>
            <a:off x="3782291" y="48832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68" name="object 3068"/>
          <p:cNvSpPr/>
          <p:nvPr/>
        </p:nvSpPr>
        <p:spPr>
          <a:xfrm>
            <a:off x="4218708" y="488329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69" name="object 3069"/>
          <p:cNvSpPr/>
          <p:nvPr/>
        </p:nvSpPr>
        <p:spPr>
          <a:xfrm>
            <a:off x="4663440" y="48832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70" name="object 3070"/>
          <p:cNvSpPr/>
          <p:nvPr/>
        </p:nvSpPr>
        <p:spPr>
          <a:xfrm>
            <a:off x="5099858" y="48832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71" name="object 3071"/>
          <p:cNvSpPr/>
          <p:nvPr/>
        </p:nvSpPr>
        <p:spPr>
          <a:xfrm>
            <a:off x="5540433" y="488329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72" name="object 3072"/>
          <p:cNvSpPr/>
          <p:nvPr/>
        </p:nvSpPr>
        <p:spPr>
          <a:xfrm>
            <a:off x="5985164" y="488329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73" name="object 3073"/>
          <p:cNvSpPr/>
          <p:nvPr/>
        </p:nvSpPr>
        <p:spPr>
          <a:xfrm>
            <a:off x="6421582" y="488329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74" name="object 3074"/>
          <p:cNvSpPr/>
          <p:nvPr/>
        </p:nvSpPr>
        <p:spPr>
          <a:xfrm>
            <a:off x="6729153" y="488329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75" name="object 3075"/>
          <p:cNvSpPr/>
          <p:nvPr/>
        </p:nvSpPr>
        <p:spPr>
          <a:xfrm>
            <a:off x="1886989" y="488733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76" name="object 3076"/>
          <p:cNvSpPr/>
          <p:nvPr/>
        </p:nvSpPr>
        <p:spPr>
          <a:xfrm>
            <a:off x="3782291" y="48873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77" name="object 3077"/>
          <p:cNvSpPr/>
          <p:nvPr/>
        </p:nvSpPr>
        <p:spPr>
          <a:xfrm>
            <a:off x="4218708" y="488733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78" name="object 3078"/>
          <p:cNvSpPr/>
          <p:nvPr/>
        </p:nvSpPr>
        <p:spPr>
          <a:xfrm>
            <a:off x="4663440" y="48873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79" name="object 3079"/>
          <p:cNvSpPr/>
          <p:nvPr/>
        </p:nvSpPr>
        <p:spPr>
          <a:xfrm>
            <a:off x="5099858" y="48873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80" name="object 3080"/>
          <p:cNvSpPr/>
          <p:nvPr/>
        </p:nvSpPr>
        <p:spPr>
          <a:xfrm>
            <a:off x="5540433" y="488733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81" name="object 3081"/>
          <p:cNvSpPr/>
          <p:nvPr/>
        </p:nvSpPr>
        <p:spPr>
          <a:xfrm>
            <a:off x="5985164" y="488733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82" name="object 3082"/>
          <p:cNvSpPr/>
          <p:nvPr/>
        </p:nvSpPr>
        <p:spPr>
          <a:xfrm>
            <a:off x="6421582" y="488733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83" name="object 3083"/>
          <p:cNvSpPr/>
          <p:nvPr/>
        </p:nvSpPr>
        <p:spPr>
          <a:xfrm>
            <a:off x="6729153" y="488733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84" name="object 3084"/>
          <p:cNvSpPr/>
          <p:nvPr/>
        </p:nvSpPr>
        <p:spPr>
          <a:xfrm>
            <a:off x="1886989" y="489136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85" name="object 3085"/>
          <p:cNvSpPr/>
          <p:nvPr/>
        </p:nvSpPr>
        <p:spPr>
          <a:xfrm>
            <a:off x="3782291" y="48913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86" name="object 3086"/>
          <p:cNvSpPr/>
          <p:nvPr/>
        </p:nvSpPr>
        <p:spPr>
          <a:xfrm>
            <a:off x="4218708" y="489136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87" name="object 3087"/>
          <p:cNvSpPr/>
          <p:nvPr/>
        </p:nvSpPr>
        <p:spPr>
          <a:xfrm>
            <a:off x="4663440" y="48913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88" name="object 3088"/>
          <p:cNvSpPr/>
          <p:nvPr/>
        </p:nvSpPr>
        <p:spPr>
          <a:xfrm>
            <a:off x="5099858" y="48913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89" name="object 3089"/>
          <p:cNvSpPr/>
          <p:nvPr/>
        </p:nvSpPr>
        <p:spPr>
          <a:xfrm>
            <a:off x="5540433" y="489136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90" name="object 3090"/>
          <p:cNvSpPr/>
          <p:nvPr/>
        </p:nvSpPr>
        <p:spPr>
          <a:xfrm>
            <a:off x="5985164" y="489136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091" name="object 3091"/>
          <p:cNvSpPr/>
          <p:nvPr/>
        </p:nvSpPr>
        <p:spPr>
          <a:xfrm>
            <a:off x="6421582" y="489136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92" name="object 3092"/>
          <p:cNvSpPr/>
          <p:nvPr/>
        </p:nvSpPr>
        <p:spPr>
          <a:xfrm>
            <a:off x="6729153" y="489136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093" name="object 3093"/>
          <p:cNvSpPr/>
          <p:nvPr/>
        </p:nvSpPr>
        <p:spPr>
          <a:xfrm>
            <a:off x="1886989" y="489540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094" name="object 3094"/>
          <p:cNvSpPr/>
          <p:nvPr/>
        </p:nvSpPr>
        <p:spPr>
          <a:xfrm>
            <a:off x="3782291" y="48954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95" name="object 3095"/>
          <p:cNvSpPr/>
          <p:nvPr/>
        </p:nvSpPr>
        <p:spPr>
          <a:xfrm>
            <a:off x="4218708" y="489540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96" name="object 3096"/>
          <p:cNvSpPr/>
          <p:nvPr/>
        </p:nvSpPr>
        <p:spPr>
          <a:xfrm>
            <a:off x="4663440" y="48954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97" name="object 3097"/>
          <p:cNvSpPr/>
          <p:nvPr/>
        </p:nvSpPr>
        <p:spPr>
          <a:xfrm>
            <a:off x="5099858" y="48954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098" name="object 3098"/>
          <p:cNvSpPr/>
          <p:nvPr/>
        </p:nvSpPr>
        <p:spPr>
          <a:xfrm>
            <a:off x="5540433" y="489540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099" name="object 3099"/>
          <p:cNvSpPr/>
          <p:nvPr/>
        </p:nvSpPr>
        <p:spPr>
          <a:xfrm>
            <a:off x="5985164" y="489540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00" name="object 3100"/>
          <p:cNvSpPr/>
          <p:nvPr/>
        </p:nvSpPr>
        <p:spPr>
          <a:xfrm>
            <a:off x="6421582" y="489540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01" name="object 3101"/>
          <p:cNvSpPr/>
          <p:nvPr/>
        </p:nvSpPr>
        <p:spPr>
          <a:xfrm>
            <a:off x="6729153" y="489540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02" name="object 3102"/>
          <p:cNvSpPr/>
          <p:nvPr/>
        </p:nvSpPr>
        <p:spPr>
          <a:xfrm>
            <a:off x="1886989" y="489943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03" name="object 3103"/>
          <p:cNvSpPr/>
          <p:nvPr/>
        </p:nvSpPr>
        <p:spPr>
          <a:xfrm>
            <a:off x="3782291" y="48994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04" name="object 3104"/>
          <p:cNvSpPr/>
          <p:nvPr/>
        </p:nvSpPr>
        <p:spPr>
          <a:xfrm>
            <a:off x="4218708" y="489943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05" name="object 3105"/>
          <p:cNvSpPr/>
          <p:nvPr/>
        </p:nvSpPr>
        <p:spPr>
          <a:xfrm>
            <a:off x="4663440" y="48994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06" name="object 3106"/>
          <p:cNvSpPr/>
          <p:nvPr/>
        </p:nvSpPr>
        <p:spPr>
          <a:xfrm>
            <a:off x="2061556" y="4869179"/>
            <a:ext cx="62345" cy="68580"/>
          </a:xfrm>
          <a:prstGeom prst="rect">
            <a:avLst/>
          </a:prstGeom>
          <a:blipFill>
            <a:blip r:embed="rId237" cstate="print"/>
            <a:stretch>
              <a:fillRect/>
            </a:stretch>
          </a:blipFill>
        </p:spPr>
        <p:txBody>
          <a:bodyPr wrap="square" lIns="0" tIns="0" rIns="0" bIns="0" rtlCol="0"/>
          <a:lstStyle/>
          <a:p>
            <a:endParaRPr/>
          </a:p>
        </p:txBody>
      </p:sp>
      <p:sp>
        <p:nvSpPr>
          <p:cNvPr id="3107" name="object 3107"/>
          <p:cNvSpPr/>
          <p:nvPr/>
        </p:nvSpPr>
        <p:spPr>
          <a:xfrm>
            <a:off x="5099858" y="48994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08" name="object 3108"/>
          <p:cNvSpPr/>
          <p:nvPr/>
        </p:nvSpPr>
        <p:spPr>
          <a:xfrm>
            <a:off x="5540433" y="489943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09" name="object 3109"/>
          <p:cNvSpPr/>
          <p:nvPr/>
        </p:nvSpPr>
        <p:spPr>
          <a:xfrm>
            <a:off x="5985164" y="489943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10" name="object 3110"/>
          <p:cNvSpPr/>
          <p:nvPr/>
        </p:nvSpPr>
        <p:spPr>
          <a:xfrm>
            <a:off x="6421582" y="489943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11" name="object 3111"/>
          <p:cNvSpPr/>
          <p:nvPr/>
        </p:nvSpPr>
        <p:spPr>
          <a:xfrm>
            <a:off x="6729153" y="489943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12" name="object 3112"/>
          <p:cNvSpPr/>
          <p:nvPr/>
        </p:nvSpPr>
        <p:spPr>
          <a:xfrm>
            <a:off x="1886989" y="490346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13" name="object 3113"/>
          <p:cNvSpPr/>
          <p:nvPr/>
        </p:nvSpPr>
        <p:spPr>
          <a:xfrm>
            <a:off x="3782291" y="49034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14" name="object 3114"/>
          <p:cNvSpPr/>
          <p:nvPr/>
        </p:nvSpPr>
        <p:spPr>
          <a:xfrm>
            <a:off x="4218708" y="490346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15" name="object 3115"/>
          <p:cNvSpPr/>
          <p:nvPr/>
        </p:nvSpPr>
        <p:spPr>
          <a:xfrm>
            <a:off x="4663440" y="49034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16" name="object 3116"/>
          <p:cNvSpPr/>
          <p:nvPr/>
        </p:nvSpPr>
        <p:spPr>
          <a:xfrm>
            <a:off x="5099858" y="49034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17" name="object 3117"/>
          <p:cNvSpPr/>
          <p:nvPr/>
        </p:nvSpPr>
        <p:spPr>
          <a:xfrm>
            <a:off x="5540433" y="490346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18" name="object 3118"/>
          <p:cNvSpPr/>
          <p:nvPr/>
        </p:nvSpPr>
        <p:spPr>
          <a:xfrm>
            <a:off x="5985164" y="490346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19" name="object 3119"/>
          <p:cNvSpPr/>
          <p:nvPr/>
        </p:nvSpPr>
        <p:spPr>
          <a:xfrm>
            <a:off x="6421582" y="490346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20" name="object 3120"/>
          <p:cNvSpPr/>
          <p:nvPr/>
        </p:nvSpPr>
        <p:spPr>
          <a:xfrm>
            <a:off x="6729153" y="490346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21" name="object 3121"/>
          <p:cNvSpPr/>
          <p:nvPr/>
        </p:nvSpPr>
        <p:spPr>
          <a:xfrm>
            <a:off x="1886989" y="490750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22" name="object 3122"/>
          <p:cNvSpPr/>
          <p:nvPr/>
        </p:nvSpPr>
        <p:spPr>
          <a:xfrm>
            <a:off x="3782291" y="49075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23" name="object 3123"/>
          <p:cNvSpPr/>
          <p:nvPr/>
        </p:nvSpPr>
        <p:spPr>
          <a:xfrm>
            <a:off x="4218708" y="490750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24" name="object 3124"/>
          <p:cNvSpPr/>
          <p:nvPr/>
        </p:nvSpPr>
        <p:spPr>
          <a:xfrm>
            <a:off x="4663440" y="49075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25" name="object 3125"/>
          <p:cNvSpPr/>
          <p:nvPr/>
        </p:nvSpPr>
        <p:spPr>
          <a:xfrm>
            <a:off x="5099858" y="49075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26" name="object 3126"/>
          <p:cNvSpPr/>
          <p:nvPr/>
        </p:nvSpPr>
        <p:spPr>
          <a:xfrm>
            <a:off x="5540433" y="490750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27" name="object 3127"/>
          <p:cNvSpPr/>
          <p:nvPr/>
        </p:nvSpPr>
        <p:spPr>
          <a:xfrm>
            <a:off x="5985164" y="490750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28" name="object 3128"/>
          <p:cNvSpPr/>
          <p:nvPr/>
        </p:nvSpPr>
        <p:spPr>
          <a:xfrm>
            <a:off x="6421582" y="490750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29" name="object 3129"/>
          <p:cNvSpPr/>
          <p:nvPr/>
        </p:nvSpPr>
        <p:spPr>
          <a:xfrm>
            <a:off x="6729153" y="490750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30" name="object 3130"/>
          <p:cNvSpPr/>
          <p:nvPr/>
        </p:nvSpPr>
        <p:spPr>
          <a:xfrm>
            <a:off x="1886989" y="491153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31" name="object 3131"/>
          <p:cNvSpPr/>
          <p:nvPr/>
        </p:nvSpPr>
        <p:spPr>
          <a:xfrm>
            <a:off x="3782291" y="49115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32" name="object 3132"/>
          <p:cNvSpPr/>
          <p:nvPr/>
        </p:nvSpPr>
        <p:spPr>
          <a:xfrm>
            <a:off x="4218708" y="491153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33" name="object 3133"/>
          <p:cNvSpPr/>
          <p:nvPr/>
        </p:nvSpPr>
        <p:spPr>
          <a:xfrm>
            <a:off x="4663440" y="49115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34" name="object 3134"/>
          <p:cNvSpPr/>
          <p:nvPr/>
        </p:nvSpPr>
        <p:spPr>
          <a:xfrm>
            <a:off x="5099858" y="49115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35" name="object 3135"/>
          <p:cNvSpPr/>
          <p:nvPr/>
        </p:nvSpPr>
        <p:spPr>
          <a:xfrm>
            <a:off x="5540433" y="491153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36" name="object 3136"/>
          <p:cNvSpPr/>
          <p:nvPr/>
        </p:nvSpPr>
        <p:spPr>
          <a:xfrm>
            <a:off x="2377439" y="4881283"/>
            <a:ext cx="62345" cy="48409"/>
          </a:xfrm>
          <a:prstGeom prst="rect">
            <a:avLst/>
          </a:prstGeom>
          <a:blipFill>
            <a:blip r:embed="rId238" cstate="print"/>
            <a:stretch>
              <a:fillRect/>
            </a:stretch>
          </a:blipFill>
        </p:spPr>
        <p:txBody>
          <a:bodyPr wrap="square" lIns="0" tIns="0" rIns="0" bIns="0" rtlCol="0"/>
          <a:lstStyle/>
          <a:p>
            <a:endParaRPr/>
          </a:p>
        </p:txBody>
      </p:sp>
      <p:sp>
        <p:nvSpPr>
          <p:cNvPr id="3137" name="object 3137"/>
          <p:cNvSpPr/>
          <p:nvPr/>
        </p:nvSpPr>
        <p:spPr>
          <a:xfrm>
            <a:off x="5985164" y="491153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38" name="object 3138"/>
          <p:cNvSpPr/>
          <p:nvPr/>
        </p:nvSpPr>
        <p:spPr>
          <a:xfrm>
            <a:off x="6421582" y="491153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39" name="object 3139"/>
          <p:cNvSpPr/>
          <p:nvPr/>
        </p:nvSpPr>
        <p:spPr>
          <a:xfrm>
            <a:off x="6729153" y="491153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40" name="object 3140"/>
          <p:cNvSpPr/>
          <p:nvPr/>
        </p:nvSpPr>
        <p:spPr>
          <a:xfrm>
            <a:off x="1886989" y="491557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41" name="object 3141"/>
          <p:cNvSpPr/>
          <p:nvPr/>
        </p:nvSpPr>
        <p:spPr>
          <a:xfrm>
            <a:off x="3782291" y="491557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42" name="object 3142"/>
          <p:cNvSpPr/>
          <p:nvPr/>
        </p:nvSpPr>
        <p:spPr>
          <a:xfrm>
            <a:off x="4218708" y="491557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43" name="object 3143"/>
          <p:cNvSpPr/>
          <p:nvPr/>
        </p:nvSpPr>
        <p:spPr>
          <a:xfrm>
            <a:off x="4663440" y="491557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44" name="object 3144"/>
          <p:cNvSpPr/>
          <p:nvPr/>
        </p:nvSpPr>
        <p:spPr>
          <a:xfrm>
            <a:off x="5099858" y="491557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45" name="object 3145"/>
          <p:cNvSpPr/>
          <p:nvPr/>
        </p:nvSpPr>
        <p:spPr>
          <a:xfrm>
            <a:off x="5540433" y="491557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46" name="object 3146"/>
          <p:cNvSpPr/>
          <p:nvPr/>
        </p:nvSpPr>
        <p:spPr>
          <a:xfrm>
            <a:off x="5985164" y="491557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47" name="object 3147"/>
          <p:cNvSpPr/>
          <p:nvPr/>
        </p:nvSpPr>
        <p:spPr>
          <a:xfrm>
            <a:off x="6421582" y="491557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48" name="object 3148"/>
          <p:cNvSpPr/>
          <p:nvPr/>
        </p:nvSpPr>
        <p:spPr>
          <a:xfrm>
            <a:off x="6729153" y="491557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49" name="object 3149"/>
          <p:cNvSpPr/>
          <p:nvPr/>
        </p:nvSpPr>
        <p:spPr>
          <a:xfrm>
            <a:off x="1886989" y="491960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50" name="object 3150"/>
          <p:cNvSpPr/>
          <p:nvPr/>
        </p:nvSpPr>
        <p:spPr>
          <a:xfrm>
            <a:off x="3782291" y="49196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51" name="object 3151"/>
          <p:cNvSpPr/>
          <p:nvPr/>
        </p:nvSpPr>
        <p:spPr>
          <a:xfrm>
            <a:off x="4218708" y="491960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52" name="object 3152"/>
          <p:cNvSpPr/>
          <p:nvPr/>
        </p:nvSpPr>
        <p:spPr>
          <a:xfrm>
            <a:off x="4663440" y="49196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53" name="object 3153"/>
          <p:cNvSpPr/>
          <p:nvPr/>
        </p:nvSpPr>
        <p:spPr>
          <a:xfrm>
            <a:off x="5099858" y="49196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54" name="object 3154"/>
          <p:cNvSpPr/>
          <p:nvPr/>
        </p:nvSpPr>
        <p:spPr>
          <a:xfrm>
            <a:off x="5540433" y="491960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55" name="object 3155"/>
          <p:cNvSpPr/>
          <p:nvPr/>
        </p:nvSpPr>
        <p:spPr>
          <a:xfrm>
            <a:off x="5985164" y="491960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56" name="object 3156"/>
          <p:cNvSpPr/>
          <p:nvPr/>
        </p:nvSpPr>
        <p:spPr>
          <a:xfrm>
            <a:off x="6421582" y="491960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57" name="object 3157"/>
          <p:cNvSpPr/>
          <p:nvPr/>
        </p:nvSpPr>
        <p:spPr>
          <a:xfrm>
            <a:off x="6729153" y="491960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58" name="object 3158"/>
          <p:cNvSpPr/>
          <p:nvPr/>
        </p:nvSpPr>
        <p:spPr>
          <a:xfrm>
            <a:off x="1886989" y="492364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59" name="object 3159"/>
          <p:cNvSpPr/>
          <p:nvPr/>
        </p:nvSpPr>
        <p:spPr>
          <a:xfrm>
            <a:off x="3782291" y="49236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60" name="object 3160"/>
          <p:cNvSpPr/>
          <p:nvPr/>
        </p:nvSpPr>
        <p:spPr>
          <a:xfrm>
            <a:off x="4218708" y="492364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61" name="object 3161"/>
          <p:cNvSpPr/>
          <p:nvPr/>
        </p:nvSpPr>
        <p:spPr>
          <a:xfrm>
            <a:off x="4663440" y="49236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62" name="object 3162"/>
          <p:cNvSpPr/>
          <p:nvPr/>
        </p:nvSpPr>
        <p:spPr>
          <a:xfrm>
            <a:off x="5099858" y="49236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63" name="object 3163"/>
          <p:cNvSpPr/>
          <p:nvPr/>
        </p:nvSpPr>
        <p:spPr>
          <a:xfrm>
            <a:off x="5540433" y="492364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64" name="object 3164"/>
          <p:cNvSpPr/>
          <p:nvPr/>
        </p:nvSpPr>
        <p:spPr>
          <a:xfrm>
            <a:off x="5985164" y="492364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65" name="object 3165"/>
          <p:cNvSpPr/>
          <p:nvPr/>
        </p:nvSpPr>
        <p:spPr>
          <a:xfrm>
            <a:off x="6421582" y="492364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66" name="object 3166"/>
          <p:cNvSpPr/>
          <p:nvPr/>
        </p:nvSpPr>
        <p:spPr>
          <a:xfrm>
            <a:off x="6729153" y="492364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67" name="object 3167"/>
          <p:cNvSpPr/>
          <p:nvPr/>
        </p:nvSpPr>
        <p:spPr>
          <a:xfrm>
            <a:off x="1886989" y="492767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68" name="object 3168"/>
          <p:cNvSpPr/>
          <p:nvPr/>
        </p:nvSpPr>
        <p:spPr>
          <a:xfrm>
            <a:off x="3782291" y="49276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69" name="object 3169"/>
          <p:cNvSpPr/>
          <p:nvPr/>
        </p:nvSpPr>
        <p:spPr>
          <a:xfrm>
            <a:off x="4218708" y="492767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70" name="object 3170"/>
          <p:cNvSpPr/>
          <p:nvPr/>
        </p:nvSpPr>
        <p:spPr>
          <a:xfrm>
            <a:off x="4663440" y="49276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71" name="object 3171"/>
          <p:cNvSpPr/>
          <p:nvPr/>
        </p:nvSpPr>
        <p:spPr>
          <a:xfrm>
            <a:off x="5099858" y="49276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72" name="object 3172"/>
          <p:cNvSpPr/>
          <p:nvPr/>
        </p:nvSpPr>
        <p:spPr>
          <a:xfrm>
            <a:off x="5540433" y="492767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73" name="object 3173"/>
          <p:cNvSpPr/>
          <p:nvPr/>
        </p:nvSpPr>
        <p:spPr>
          <a:xfrm>
            <a:off x="5985164" y="492767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74" name="object 3174"/>
          <p:cNvSpPr/>
          <p:nvPr/>
        </p:nvSpPr>
        <p:spPr>
          <a:xfrm>
            <a:off x="6421582" y="492767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75" name="object 3175"/>
          <p:cNvSpPr/>
          <p:nvPr/>
        </p:nvSpPr>
        <p:spPr>
          <a:xfrm>
            <a:off x="6729153" y="492767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76" name="object 3176"/>
          <p:cNvSpPr/>
          <p:nvPr/>
        </p:nvSpPr>
        <p:spPr>
          <a:xfrm>
            <a:off x="1886989" y="493170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77" name="object 3177"/>
          <p:cNvSpPr/>
          <p:nvPr/>
        </p:nvSpPr>
        <p:spPr>
          <a:xfrm>
            <a:off x="3782291" y="49317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78" name="object 3178"/>
          <p:cNvSpPr/>
          <p:nvPr/>
        </p:nvSpPr>
        <p:spPr>
          <a:xfrm>
            <a:off x="4218708" y="493170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79" name="object 3179"/>
          <p:cNvSpPr/>
          <p:nvPr/>
        </p:nvSpPr>
        <p:spPr>
          <a:xfrm>
            <a:off x="4663440" y="49317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80" name="object 3180"/>
          <p:cNvSpPr/>
          <p:nvPr/>
        </p:nvSpPr>
        <p:spPr>
          <a:xfrm>
            <a:off x="5099858" y="49317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81" name="object 3181"/>
          <p:cNvSpPr/>
          <p:nvPr/>
        </p:nvSpPr>
        <p:spPr>
          <a:xfrm>
            <a:off x="5540433" y="493170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82" name="object 3182"/>
          <p:cNvSpPr/>
          <p:nvPr/>
        </p:nvSpPr>
        <p:spPr>
          <a:xfrm>
            <a:off x="5985164" y="493170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83" name="object 3183"/>
          <p:cNvSpPr/>
          <p:nvPr/>
        </p:nvSpPr>
        <p:spPr>
          <a:xfrm>
            <a:off x="6421582" y="493170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84" name="object 3184"/>
          <p:cNvSpPr/>
          <p:nvPr/>
        </p:nvSpPr>
        <p:spPr>
          <a:xfrm>
            <a:off x="6729153" y="493170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85" name="object 3185"/>
          <p:cNvSpPr/>
          <p:nvPr/>
        </p:nvSpPr>
        <p:spPr>
          <a:xfrm>
            <a:off x="1886989" y="493574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86" name="object 3186"/>
          <p:cNvSpPr/>
          <p:nvPr/>
        </p:nvSpPr>
        <p:spPr>
          <a:xfrm>
            <a:off x="3782291" y="49357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87" name="object 3187"/>
          <p:cNvSpPr/>
          <p:nvPr/>
        </p:nvSpPr>
        <p:spPr>
          <a:xfrm>
            <a:off x="4218708" y="493574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88" name="object 3188"/>
          <p:cNvSpPr/>
          <p:nvPr/>
        </p:nvSpPr>
        <p:spPr>
          <a:xfrm>
            <a:off x="4663440" y="49357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89" name="object 3189"/>
          <p:cNvSpPr/>
          <p:nvPr/>
        </p:nvSpPr>
        <p:spPr>
          <a:xfrm>
            <a:off x="5099858" y="49357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90" name="object 3190"/>
          <p:cNvSpPr/>
          <p:nvPr/>
        </p:nvSpPr>
        <p:spPr>
          <a:xfrm>
            <a:off x="5540433" y="493574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91" name="object 3191"/>
          <p:cNvSpPr/>
          <p:nvPr/>
        </p:nvSpPr>
        <p:spPr>
          <a:xfrm>
            <a:off x="5985164" y="493574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192" name="object 3192"/>
          <p:cNvSpPr/>
          <p:nvPr/>
        </p:nvSpPr>
        <p:spPr>
          <a:xfrm>
            <a:off x="6421582" y="493574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93" name="object 3193"/>
          <p:cNvSpPr/>
          <p:nvPr/>
        </p:nvSpPr>
        <p:spPr>
          <a:xfrm>
            <a:off x="6729153" y="493574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194" name="object 3194"/>
          <p:cNvSpPr/>
          <p:nvPr/>
        </p:nvSpPr>
        <p:spPr>
          <a:xfrm>
            <a:off x="1886989" y="493977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195" name="object 3195"/>
          <p:cNvSpPr/>
          <p:nvPr/>
        </p:nvSpPr>
        <p:spPr>
          <a:xfrm>
            <a:off x="3782291" y="49397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96" name="object 3196"/>
          <p:cNvSpPr/>
          <p:nvPr/>
        </p:nvSpPr>
        <p:spPr>
          <a:xfrm>
            <a:off x="4218708" y="493977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197" name="object 3197"/>
          <p:cNvSpPr/>
          <p:nvPr/>
        </p:nvSpPr>
        <p:spPr>
          <a:xfrm>
            <a:off x="4663440" y="49397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98" name="object 3198"/>
          <p:cNvSpPr/>
          <p:nvPr/>
        </p:nvSpPr>
        <p:spPr>
          <a:xfrm>
            <a:off x="5099858" y="49397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199" name="object 3199"/>
          <p:cNvSpPr/>
          <p:nvPr/>
        </p:nvSpPr>
        <p:spPr>
          <a:xfrm>
            <a:off x="5540433" y="493977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00" name="object 3200"/>
          <p:cNvSpPr/>
          <p:nvPr/>
        </p:nvSpPr>
        <p:spPr>
          <a:xfrm>
            <a:off x="5985164" y="493977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01" name="object 3201"/>
          <p:cNvSpPr/>
          <p:nvPr/>
        </p:nvSpPr>
        <p:spPr>
          <a:xfrm>
            <a:off x="6421582" y="493977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02" name="object 3202"/>
          <p:cNvSpPr/>
          <p:nvPr/>
        </p:nvSpPr>
        <p:spPr>
          <a:xfrm>
            <a:off x="6729153" y="493977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03" name="object 3203"/>
          <p:cNvSpPr/>
          <p:nvPr/>
        </p:nvSpPr>
        <p:spPr>
          <a:xfrm>
            <a:off x="1886989" y="494381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04" name="object 3204"/>
          <p:cNvSpPr/>
          <p:nvPr/>
        </p:nvSpPr>
        <p:spPr>
          <a:xfrm>
            <a:off x="3782291" y="49438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05" name="object 3205"/>
          <p:cNvSpPr/>
          <p:nvPr/>
        </p:nvSpPr>
        <p:spPr>
          <a:xfrm>
            <a:off x="4218708" y="494381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06" name="object 3206"/>
          <p:cNvSpPr/>
          <p:nvPr/>
        </p:nvSpPr>
        <p:spPr>
          <a:xfrm>
            <a:off x="4663440" y="49438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07" name="object 3207"/>
          <p:cNvSpPr/>
          <p:nvPr/>
        </p:nvSpPr>
        <p:spPr>
          <a:xfrm>
            <a:off x="5099858" y="49438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08" name="object 3208"/>
          <p:cNvSpPr/>
          <p:nvPr/>
        </p:nvSpPr>
        <p:spPr>
          <a:xfrm>
            <a:off x="5540433" y="494381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09" name="object 3209"/>
          <p:cNvSpPr/>
          <p:nvPr/>
        </p:nvSpPr>
        <p:spPr>
          <a:xfrm>
            <a:off x="5985164" y="494381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10" name="object 3210"/>
          <p:cNvSpPr/>
          <p:nvPr/>
        </p:nvSpPr>
        <p:spPr>
          <a:xfrm>
            <a:off x="6421582" y="494381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11" name="object 3211"/>
          <p:cNvSpPr/>
          <p:nvPr/>
        </p:nvSpPr>
        <p:spPr>
          <a:xfrm>
            <a:off x="2065712" y="4933725"/>
            <a:ext cx="54033" cy="24205"/>
          </a:xfrm>
          <a:prstGeom prst="rect">
            <a:avLst/>
          </a:prstGeom>
          <a:blipFill>
            <a:blip r:embed="rId239" cstate="print"/>
            <a:stretch>
              <a:fillRect/>
            </a:stretch>
          </a:blipFill>
        </p:spPr>
        <p:txBody>
          <a:bodyPr wrap="square" lIns="0" tIns="0" rIns="0" bIns="0" rtlCol="0"/>
          <a:lstStyle/>
          <a:p>
            <a:endParaRPr/>
          </a:p>
        </p:txBody>
      </p:sp>
      <p:sp>
        <p:nvSpPr>
          <p:cNvPr id="3212" name="object 3212"/>
          <p:cNvSpPr/>
          <p:nvPr/>
        </p:nvSpPr>
        <p:spPr>
          <a:xfrm>
            <a:off x="6729153" y="494381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13" name="object 3213"/>
          <p:cNvSpPr/>
          <p:nvPr/>
        </p:nvSpPr>
        <p:spPr>
          <a:xfrm>
            <a:off x="1886989" y="494784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14" name="object 3214"/>
          <p:cNvSpPr/>
          <p:nvPr/>
        </p:nvSpPr>
        <p:spPr>
          <a:xfrm>
            <a:off x="3782291" y="49478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15" name="object 3215"/>
          <p:cNvSpPr/>
          <p:nvPr/>
        </p:nvSpPr>
        <p:spPr>
          <a:xfrm>
            <a:off x="4218708" y="494784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16" name="object 3216"/>
          <p:cNvSpPr/>
          <p:nvPr/>
        </p:nvSpPr>
        <p:spPr>
          <a:xfrm>
            <a:off x="4663440" y="49478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17" name="object 3217"/>
          <p:cNvSpPr/>
          <p:nvPr/>
        </p:nvSpPr>
        <p:spPr>
          <a:xfrm>
            <a:off x="5099858" y="49478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18" name="object 3218"/>
          <p:cNvSpPr/>
          <p:nvPr/>
        </p:nvSpPr>
        <p:spPr>
          <a:xfrm>
            <a:off x="5540433" y="494784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19" name="object 3219"/>
          <p:cNvSpPr/>
          <p:nvPr/>
        </p:nvSpPr>
        <p:spPr>
          <a:xfrm>
            <a:off x="5985164" y="494784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20" name="object 3220"/>
          <p:cNvSpPr/>
          <p:nvPr/>
        </p:nvSpPr>
        <p:spPr>
          <a:xfrm>
            <a:off x="6421582" y="494784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21" name="object 3221"/>
          <p:cNvSpPr/>
          <p:nvPr/>
        </p:nvSpPr>
        <p:spPr>
          <a:xfrm>
            <a:off x="6729153" y="494784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22" name="object 3222"/>
          <p:cNvSpPr/>
          <p:nvPr/>
        </p:nvSpPr>
        <p:spPr>
          <a:xfrm>
            <a:off x="1886989" y="495187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23" name="object 3223"/>
          <p:cNvSpPr/>
          <p:nvPr/>
        </p:nvSpPr>
        <p:spPr>
          <a:xfrm>
            <a:off x="3782291" y="49518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24" name="object 3224"/>
          <p:cNvSpPr/>
          <p:nvPr/>
        </p:nvSpPr>
        <p:spPr>
          <a:xfrm>
            <a:off x="4218708" y="495187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25" name="object 3225"/>
          <p:cNvSpPr/>
          <p:nvPr/>
        </p:nvSpPr>
        <p:spPr>
          <a:xfrm>
            <a:off x="4663440" y="49518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26" name="object 3226"/>
          <p:cNvSpPr/>
          <p:nvPr/>
        </p:nvSpPr>
        <p:spPr>
          <a:xfrm>
            <a:off x="5099858" y="49518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27" name="object 3227"/>
          <p:cNvSpPr/>
          <p:nvPr/>
        </p:nvSpPr>
        <p:spPr>
          <a:xfrm>
            <a:off x="5540433" y="495187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28" name="object 3228"/>
          <p:cNvSpPr/>
          <p:nvPr/>
        </p:nvSpPr>
        <p:spPr>
          <a:xfrm>
            <a:off x="5985164" y="495187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29" name="object 3229"/>
          <p:cNvSpPr/>
          <p:nvPr/>
        </p:nvSpPr>
        <p:spPr>
          <a:xfrm>
            <a:off x="6421582" y="495187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30" name="object 3230"/>
          <p:cNvSpPr/>
          <p:nvPr/>
        </p:nvSpPr>
        <p:spPr>
          <a:xfrm>
            <a:off x="6729153" y="495187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31" name="object 3231"/>
          <p:cNvSpPr/>
          <p:nvPr/>
        </p:nvSpPr>
        <p:spPr>
          <a:xfrm>
            <a:off x="1886989" y="495591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32" name="object 3232"/>
          <p:cNvSpPr/>
          <p:nvPr/>
        </p:nvSpPr>
        <p:spPr>
          <a:xfrm>
            <a:off x="3782291" y="49559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33" name="object 3233"/>
          <p:cNvSpPr/>
          <p:nvPr/>
        </p:nvSpPr>
        <p:spPr>
          <a:xfrm>
            <a:off x="4218708" y="495591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34" name="object 3234"/>
          <p:cNvSpPr/>
          <p:nvPr/>
        </p:nvSpPr>
        <p:spPr>
          <a:xfrm>
            <a:off x="4663440" y="49559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35" name="object 3235"/>
          <p:cNvSpPr/>
          <p:nvPr/>
        </p:nvSpPr>
        <p:spPr>
          <a:xfrm>
            <a:off x="5099858" y="49559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36" name="object 3236"/>
          <p:cNvSpPr/>
          <p:nvPr/>
        </p:nvSpPr>
        <p:spPr>
          <a:xfrm>
            <a:off x="5540433" y="495591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37" name="object 3237"/>
          <p:cNvSpPr/>
          <p:nvPr/>
        </p:nvSpPr>
        <p:spPr>
          <a:xfrm>
            <a:off x="5985164" y="495591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38" name="object 3238"/>
          <p:cNvSpPr/>
          <p:nvPr/>
        </p:nvSpPr>
        <p:spPr>
          <a:xfrm>
            <a:off x="6421582" y="495591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39" name="object 3239"/>
          <p:cNvSpPr/>
          <p:nvPr/>
        </p:nvSpPr>
        <p:spPr>
          <a:xfrm>
            <a:off x="6729153" y="495591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40" name="object 3240"/>
          <p:cNvSpPr/>
          <p:nvPr/>
        </p:nvSpPr>
        <p:spPr>
          <a:xfrm>
            <a:off x="1886989" y="495994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41" name="object 3241"/>
          <p:cNvSpPr/>
          <p:nvPr/>
        </p:nvSpPr>
        <p:spPr>
          <a:xfrm>
            <a:off x="3782291" y="495994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42" name="object 3242"/>
          <p:cNvSpPr/>
          <p:nvPr/>
        </p:nvSpPr>
        <p:spPr>
          <a:xfrm>
            <a:off x="4218708" y="495994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43" name="object 3243"/>
          <p:cNvSpPr/>
          <p:nvPr/>
        </p:nvSpPr>
        <p:spPr>
          <a:xfrm>
            <a:off x="4663440" y="495994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44" name="object 3244"/>
          <p:cNvSpPr/>
          <p:nvPr/>
        </p:nvSpPr>
        <p:spPr>
          <a:xfrm>
            <a:off x="5099858" y="495994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45" name="object 3245"/>
          <p:cNvSpPr/>
          <p:nvPr/>
        </p:nvSpPr>
        <p:spPr>
          <a:xfrm>
            <a:off x="5540433" y="495994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46" name="object 3246"/>
          <p:cNvSpPr/>
          <p:nvPr/>
        </p:nvSpPr>
        <p:spPr>
          <a:xfrm>
            <a:off x="3254433" y="4869179"/>
            <a:ext cx="399011" cy="137160"/>
          </a:xfrm>
          <a:prstGeom prst="rect">
            <a:avLst/>
          </a:prstGeom>
          <a:blipFill>
            <a:blip r:embed="rId240" cstate="print"/>
            <a:stretch>
              <a:fillRect/>
            </a:stretch>
          </a:blipFill>
        </p:spPr>
        <p:txBody>
          <a:bodyPr wrap="square" lIns="0" tIns="0" rIns="0" bIns="0" rtlCol="0"/>
          <a:lstStyle/>
          <a:p>
            <a:endParaRPr/>
          </a:p>
        </p:txBody>
      </p:sp>
      <p:sp>
        <p:nvSpPr>
          <p:cNvPr id="3247" name="object 3247"/>
          <p:cNvSpPr/>
          <p:nvPr/>
        </p:nvSpPr>
        <p:spPr>
          <a:xfrm>
            <a:off x="5985164" y="495994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48" name="object 3248"/>
          <p:cNvSpPr/>
          <p:nvPr/>
        </p:nvSpPr>
        <p:spPr>
          <a:xfrm>
            <a:off x="6421582" y="495994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49" name="object 3249"/>
          <p:cNvSpPr/>
          <p:nvPr/>
        </p:nvSpPr>
        <p:spPr>
          <a:xfrm>
            <a:off x="6729153" y="495994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50" name="object 3250"/>
          <p:cNvSpPr/>
          <p:nvPr/>
        </p:nvSpPr>
        <p:spPr>
          <a:xfrm>
            <a:off x="1886989" y="496398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51" name="object 3251"/>
          <p:cNvSpPr/>
          <p:nvPr/>
        </p:nvSpPr>
        <p:spPr>
          <a:xfrm>
            <a:off x="3782291" y="49639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52" name="object 3252"/>
          <p:cNvSpPr/>
          <p:nvPr/>
        </p:nvSpPr>
        <p:spPr>
          <a:xfrm>
            <a:off x="4218708" y="496398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53" name="object 3253"/>
          <p:cNvSpPr/>
          <p:nvPr/>
        </p:nvSpPr>
        <p:spPr>
          <a:xfrm>
            <a:off x="4663440" y="49639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54" name="object 3254"/>
          <p:cNvSpPr/>
          <p:nvPr/>
        </p:nvSpPr>
        <p:spPr>
          <a:xfrm>
            <a:off x="5099858" y="49639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55" name="object 3255"/>
          <p:cNvSpPr/>
          <p:nvPr/>
        </p:nvSpPr>
        <p:spPr>
          <a:xfrm>
            <a:off x="5540433" y="496398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56" name="object 3256"/>
          <p:cNvSpPr/>
          <p:nvPr/>
        </p:nvSpPr>
        <p:spPr>
          <a:xfrm>
            <a:off x="5985164" y="496398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57" name="object 3257"/>
          <p:cNvSpPr/>
          <p:nvPr/>
        </p:nvSpPr>
        <p:spPr>
          <a:xfrm>
            <a:off x="6421582" y="496398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58" name="object 3258"/>
          <p:cNvSpPr/>
          <p:nvPr/>
        </p:nvSpPr>
        <p:spPr>
          <a:xfrm>
            <a:off x="6729153" y="496398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59" name="object 3259"/>
          <p:cNvSpPr/>
          <p:nvPr/>
        </p:nvSpPr>
        <p:spPr>
          <a:xfrm>
            <a:off x="1886989" y="496801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60" name="object 3260"/>
          <p:cNvSpPr/>
          <p:nvPr/>
        </p:nvSpPr>
        <p:spPr>
          <a:xfrm>
            <a:off x="3782291" y="49680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61" name="object 3261"/>
          <p:cNvSpPr/>
          <p:nvPr/>
        </p:nvSpPr>
        <p:spPr>
          <a:xfrm>
            <a:off x="4218708" y="496801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62" name="object 3262"/>
          <p:cNvSpPr/>
          <p:nvPr/>
        </p:nvSpPr>
        <p:spPr>
          <a:xfrm>
            <a:off x="4663440" y="49680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63" name="object 3263"/>
          <p:cNvSpPr/>
          <p:nvPr/>
        </p:nvSpPr>
        <p:spPr>
          <a:xfrm>
            <a:off x="5099858" y="49680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64" name="object 3264"/>
          <p:cNvSpPr/>
          <p:nvPr/>
        </p:nvSpPr>
        <p:spPr>
          <a:xfrm>
            <a:off x="5540433" y="496801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65" name="object 3265"/>
          <p:cNvSpPr/>
          <p:nvPr/>
        </p:nvSpPr>
        <p:spPr>
          <a:xfrm>
            <a:off x="5985164" y="496801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66" name="object 3266"/>
          <p:cNvSpPr/>
          <p:nvPr/>
        </p:nvSpPr>
        <p:spPr>
          <a:xfrm>
            <a:off x="6421582" y="496801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67" name="object 3267"/>
          <p:cNvSpPr/>
          <p:nvPr/>
        </p:nvSpPr>
        <p:spPr>
          <a:xfrm>
            <a:off x="6729153" y="496801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68" name="object 3268"/>
          <p:cNvSpPr/>
          <p:nvPr/>
        </p:nvSpPr>
        <p:spPr>
          <a:xfrm>
            <a:off x="1886989" y="497205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69" name="object 3269"/>
          <p:cNvSpPr/>
          <p:nvPr/>
        </p:nvSpPr>
        <p:spPr>
          <a:xfrm>
            <a:off x="3782291" y="49720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70" name="object 3270"/>
          <p:cNvSpPr/>
          <p:nvPr/>
        </p:nvSpPr>
        <p:spPr>
          <a:xfrm>
            <a:off x="4218708" y="497205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71" name="object 3271"/>
          <p:cNvSpPr/>
          <p:nvPr/>
        </p:nvSpPr>
        <p:spPr>
          <a:xfrm>
            <a:off x="4663440" y="49720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72" name="object 3272"/>
          <p:cNvSpPr/>
          <p:nvPr/>
        </p:nvSpPr>
        <p:spPr>
          <a:xfrm>
            <a:off x="5099858" y="49720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73" name="object 3273"/>
          <p:cNvSpPr/>
          <p:nvPr/>
        </p:nvSpPr>
        <p:spPr>
          <a:xfrm>
            <a:off x="5540433" y="497205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74" name="object 3274"/>
          <p:cNvSpPr/>
          <p:nvPr/>
        </p:nvSpPr>
        <p:spPr>
          <a:xfrm>
            <a:off x="5985164" y="497205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75" name="object 3275"/>
          <p:cNvSpPr/>
          <p:nvPr/>
        </p:nvSpPr>
        <p:spPr>
          <a:xfrm>
            <a:off x="6421582" y="497205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76" name="object 3276"/>
          <p:cNvSpPr/>
          <p:nvPr/>
        </p:nvSpPr>
        <p:spPr>
          <a:xfrm>
            <a:off x="6729153" y="497205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77" name="object 3277"/>
          <p:cNvSpPr/>
          <p:nvPr/>
        </p:nvSpPr>
        <p:spPr>
          <a:xfrm>
            <a:off x="1886989" y="497608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78" name="object 3278"/>
          <p:cNvSpPr/>
          <p:nvPr/>
        </p:nvSpPr>
        <p:spPr>
          <a:xfrm>
            <a:off x="3782291" y="49760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79" name="object 3279"/>
          <p:cNvSpPr/>
          <p:nvPr/>
        </p:nvSpPr>
        <p:spPr>
          <a:xfrm>
            <a:off x="4218708" y="497608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80" name="object 3280"/>
          <p:cNvSpPr/>
          <p:nvPr/>
        </p:nvSpPr>
        <p:spPr>
          <a:xfrm>
            <a:off x="4663440" y="49760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81" name="object 3281"/>
          <p:cNvSpPr/>
          <p:nvPr/>
        </p:nvSpPr>
        <p:spPr>
          <a:xfrm>
            <a:off x="5099858" y="49760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82" name="object 3282"/>
          <p:cNvSpPr/>
          <p:nvPr/>
        </p:nvSpPr>
        <p:spPr>
          <a:xfrm>
            <a:off x="5540433" y="497608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83" name="object 3283"/>
          <p:cNvSpPr/>
          <p:nvPr/>
        </p:nvSpPr>
        <p:spPr>
          <a:xfrm>
            <a:off x="5985164" y="497608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84" name="object 3284"/>
          <p:cNvSpPr/>
          <p:nvPr/>
        </p:nvSpPr>
        <p:spPr>
          <a:xfrm>
            <a:off x="6421582" y="497608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85" name="object 3285"/>
          <p:cNvSpPr/>
          <p:nvPr/>
        </p:nvSpPr>
        <p:spPr>
          <a:xfrm>
            <a:off x="6729153" y="497608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86" name="object 3286"/>
          <p:cNvSpPr/>
          <p:nvPr/>
        </p:nvSpPr>
        <p:spPr>
          <a:xfrm>
            <a:off x="1886989" y="498011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87" name="object 3287"/>
          <p:cNvSpPr/>
          <p:nvPr/>
        </p:nvSpPr>
        <p:spPr>
          <a:xfrm>
            <a:off x="3782291" y="49801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88" name="object 3288"/>
          <p:cNvSpPr/>
          <p:nvPr/>
        </p:nvSpPr>
        <p:spPr>
          <a:xfrm>
            <a:off x="4218708" y="498011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89" name="object 3289"/>
          <p:cNvSpPr/>
          <p:nvPr/>
        </p:nvSpPr>
        <p:spPr>
          <a:xfrm>
            <a:off x="4663440" y="49801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90" name="object 3290"/>
          <p:cNvSpPr/>
          <p:nvPr/>
        </p:nvSpPr>
        <p:spPr>
          <a:xfrm>
            <a:off x="5099858" y="49801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91" name="object 3291"/>
          <p:cNvSpPr/>
          <p:nvPr/>
        </p:nvSpPr>
        <p:spPr>
          <a:xfrm>
            <a:off x="5540433" y="498011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92" name="object 3292"/>
          <p:cNvSpPr/>
          <p:nvPr/>
        </p:nvSpPr>
        <p:spPr>
          <a:xfrm>
            <a:off x="5985164" y="498011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293" name="object 3293"/>
          <p:cNvSpPr/>
          <p:nvPr/>
        </p:nvSpPr>
        <p:spPr>
          <a:xfrm>
            <a:off x="6421582" y="498011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94" name="object 3294"/>
          <p:cNvSpPr/>
          <p:nvPr/>
        </p:nvSpPr>
        <p:spPr>
          <a:xfrm>
            <a:off x="6729153" y="498011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295" name="object 3295"/>
          <p:cNvSpPr/>
          <p:nvPr/>
        </p:nvSpPr>
        <p:spPr>
          <a:xfrm>
            <a:off x="1886989" y="498415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296" name="object 3296"/>
          <p:cNvSpPr/>
          <p:nvPr/>
        </p:nvSpPr>
        <p:spPr>
          <a:xfrm>
            <a:off x="3782291" y="49841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97" name="object 3297"/>
          <p:cNvSpPr/>
          <p:nvPr/>
        </p:nvSpPr>
        <p:spPr>
          <a:xfrm>
            <a:off x="4218708" y="498415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298" name="object 3298"/>
          <p:cNvSpPr/>
          <p:nvPr/>
        </p:nvSpPr>
        <p:spPr>
          <a:xfrm>
            <a:off x="4663440" y="49841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299" name="object 3299"/>
          <p:cNvSpPr/>
          <p:nvPr/>
        </p:nvSpPr>
        <p:spPr>
          <a:xfrm>
            <a:off x="5099858" y="49841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00" name="object 3300"/>
          <p:cNvSpPr/>
          <p:nvPr/>
        </p:nvSpPr>
        <p:spPr>
          <a:xfrm>
            <a:off x="5540433" y="498415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01" name="object 3301"/>
          <p:cNvSpPr/>
          <p:nvPr/>
        </p:nvSpPr>
        <p:spPr>
          <a:xfrm>
            <a:off x="5985164" y="498415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02" name="object 3302"/>
          <p:cNvSpPr/>
          <p:nvPr/>
        </p:nvSpPr>
        <p:spPr>
          <a:xfrm>
            <a:off x="6421582" y="498415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03" name="object 3303"/>
          <p:cNvSpPr/>
          <p:nvPr/>
        </p:nvSpPr>
        <p:spPr>
          <a:xfrm>
            <a:off x="6729153" y="498415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04" name="object 3304"/>
          <p:cNvSpPr/>
          <p:nvPr/>
        </p:nvSpPr>
        <p:spPr>
          <a:xfrm>
            <a:off x="1886989" y="498818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05" name="object 3305"/>
          <p:cNvSpPr/>
          <p:nvPr/>
        </p:nvSpPr>
        <p:spPr>
          <a:xfrm>
            <a:off x="3782291" y="49881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06" name="object 3306"/>
          <p:cNvSpPr/>
          <p:nvPr/>
        </p:nvSpPr>
        <p:spPr>
          <a:xfrm>
            <a:off x="4218708" y="498818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07" name="object 3307"/>
          <p:cNvSpPr/>
          <p:nvPr/>
        </p:nvSpPr>
        <p:spPr>
          <a:xfrm>
            <a:off x="4663440" y="49881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08" name="object 3308"/>
          <p:cNvSpPr/>
          <p:nvPr/>
        </p:nvSpPr>
        <p:spPr>
          <a:xfrm>
            <a:off x="5099858" y="49881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09" name="object 3309"/>
          <p:cNvSpPr/>
          <p:nvPr/>
        </p:nvSpPr>
        <p:spPr>
          <a:xfrm>
            <a:off x="5540433" y="498818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10" name="object 3310"/>
          <p:cNvSpPr/>
          <p:nvPr/>
        </p:nvSpPr>
        <p:spPr>
          <a:xfrm>
            <a:off x="5985164" y="498818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11" name="object 3311"/>
          <p:cNvSpPr/>
          <p:nvPr/>
        </p:nvSpPr>
        <p:spPr>
          <a:xfrm>
            <a:off x="6421582" y="498818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12" name="object 3312"/>
          <p:cNvSpPr/>
          <p:nvPr/>
        </p:nvSpPr>
        <p:spPr>
          <a:xfrm>
            <a:off x="6729153" y="498818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13" name="object 3313"/>
          <p:cNvSpPr/>
          <p:nvPr/>
        </p:nvSpPr>
        <p:spPr>
          <a:xfrm>
            <a:off x="1886989" y="499222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14" name="object 3314"/>
          <p:cNvSpPr/>
          <p:nvPr/>
        </p:nvSpPr>
        <p:spPr>
          <a:xfrm>
            <a:off x="3782291" y="49922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15" name="object 3315"/>
          <p:cNvSpPr/>
          <p:nvPr/>
        </p:nvSpPr>
        <p:spPr>
          <a:xfrm>
            <a:off x="4218708" y="499222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16" name="object 3316"/>
          <p:cNvSpPr/>
          <p:nvPr/>
        </p:nvSpPr>
        <p:spPr>
          <a:xfrm>
            <a:off x="4663440" y="49922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17" name="object 3317"/>
          <p:cNvSpPr/>
          <p:nvPr/>
        </p:nvSpPr>
        <p:spPr>
          <a:xfrm>
            <a:off x="5099858" y="49922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18" name="object 3318"/>
          <p:cNvSpPr/>
          <p:nvPr/>
        </p:nvSpPr>
        <p:spPr>
          <a:xfrm>
            <a:off x="5540433" y="499222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19" name="object 3319"/>
          <p:cNvSpPr/>
          <p:nvPr/>
        </p:nvSpPr>
        <p:spPr>
          <a:xfrm>
            <a:off x="5985164" y="499222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20" name="object 3320"/>
          <p:cNvSpPr/>
          <p:nvPr/>
        </p:nvSpPr>
        <p:spPr>
          <a:xfrm>
            <a:off x="6421582" y="499222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21" name="object 3321"/>
          <p:cNvSpPr/>
          <p:nvPr/>
        </p:nvSpPr>
        <p:spPr>
          <a:xfrm>
            <a:off x="6729153" y="499222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22" name="object 3322"/>
          <p:cNvSpPr/>
          <p:nvPr/>
        </p:nvSpPr>
        <p:spPr>
          <a:xfrm>
            <a:off x="1886989" y="499625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23" name="object 3323"/>
          <p:cNvSpPr/>
          <p:nvPr/>
        </p:nvSpPr>
        <p:spPr>
          <a:xfrm>
            <a:off x="3782291" y="49962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24" name="object 3324"/>
          <p:cNvSpPr/>
          <p:nvPr/>
        </p:nvSpPr>
        <p:spPr>
          <a:xfrm>
            <a:off x="4218708" y="499625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25" name="object 3325"/>
          <p:cNvSpPr/>
          <p:nvPr/>
        </p:nvSpPr>
        <p:spPr>
          <a:xfrm>
            <a:off x="4663440" y="49962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26" name="object 3326"/>
          <p:cNvSpPr/>
          <p:nvPr/>
        </p:nvSpPr>
        <p:spPr>
          <a:xfrm>
            <a:off x="5099858" y="49962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27" name="object 3327"/>
          <p:cNvSpPr/>
          <p:nvPr/>
        </p:nvSpPr>
        <p:spPr>
          <a:xfrm>
            <a:off x="5540433" y="499625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28" name="object 3328"/>
          <p:cNvSpPr/>
          <p:nvPr/>
        </p:nvSpPr>
        <p:spPr>
          <a:xfrm>
            <a:off x="5985164" y="499625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29" name="object 3329"/>
          <p:cNvSpPr/>
          <p:nvPr/>
        </p:nvSpPr>
        <p:spPr>
          <a:xfrm>
            <a:off x="6421582" y="499625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30" name="object 3330"/>
          <p:cNvSpPr/>
          <p:nvPr/>
        </p:nvSpPr>
        <p:spPr>
          <a:xfrm>
            <a:off x="6729153" y="499625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31" name="object 3331"/>
          <p:cNvSpPr/>
          <p:nvPr/>
        </p:nvSpPr>
        <p:spPr>
          <a:xfrm>
            <a:off x="1886989" y="500028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32" name="object 3332"/>
          <p:cNvSpPr/>
          <p:nvPr/>
        </p:nvSpPr>
        <p:spPr>
          <a:xfrm>
            <a:off x="3782291" y="50002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33" name="object 3333"/>
          <p:cNvSpPr/>
          <p:nvPr/>
        </p:nvSpPr>
        <p:spPr>
          <a:xfrm>
            <a:off x="4218708" y="500028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34" name="object 3334"/>
          <p:cNvSpPr/>
          <p:nvPr/>
        </p:nvSpPr>
        <p:spPr>
          <a:xfrm>
            <a:off x="4663440" y="50002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35" name="object 3335"/>
          <p:cNvSpPr/>
          <p:nvPr/>
        </p:nvSpPr>
        <p:spPr>
          <a:xfrm>
            <a:off x="5099858" y="50002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36" name="object 3336"/>
          <p:cNvSpPr/>
          <p:nvPr/>
        </p:nvSpPr>
        <p:spPr>
          <a:xfrm>
            <a:off x="5540433" y="500028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37" name="object 3337"/>
          <p:cNvSpPr/>
          <p:nvPr/>
        </p:nvSpPr>
        <p:spPr>
          <a:xfrm>
            <a:off x="5985164" y="500028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38" name="object 3338"/>
          <p:cNvSpPr/>
          <p:nvPr/>
        </p:nvSpPr>
        <p:spPr>
          <a:xfrm>
            <a:off x="6421582" y="500028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39" name="object 3339"/>
          <p:cNvSpPr/>
          <p:nvPr/>
        </p:nvSpPr>
        <p:spPr>
          <a:xfrm>
            <a:off x="6729153" y="500028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40" name="object 3340"/>
          <p:cNvSpPr/>
          <p:nvPr/>
        </p:nvSpPr>
        <p:spPr>
          <a:xfrm>
            <a:off x="1886989" y="500432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41" name="object 3341"/>
          <p:cNvSpPr/>
          <p:nvPr/>
        </p:nvSpPr>
        <p:spPr>
          <a:xfrm>
            <a:off x="3341717" y="50043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42" name="object 3342"/>
          <p:cNvSpPr/>
          <p:nvPr/>
        </p:nvSpPr>
        <p:spPr>
          <a:xfrm>
            <a:off x="3782291" y="50043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43" name="object 3343"/>
          <p:cNvSpPr/>
          <p:nvPr/>
        </p:nvSpPr>
        <p:spPr>
          <a:xfrm>
            <a:off x="4218708" y="500432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44" name="object 3344"/>
          <p:cNvSpPr/>
          <p:nvPr/>
        </p:nvSpPr>
        <p:spPr>
          <a:xfrm>
            <a:off x="4663440" y="50043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45" name="object 3345"/>
          <p:cNvSpPr/>
          <p:nvPr/>
        </p:nvSpPr>
        <p:spPr>
          <a:xfrm>
            <a:off x="5099858" y="50043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46" name="object 3346"/>
          <p:cNvSpPr/>
          <p:nvPr/>
        </p:nvSpPr>
        <p:spPr>
          <a:xfrm>
            <a:off x="5540433" y="500432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47" name="object 3347"/>
          <p:cNvSpPr/>
          <p:nvPr/>
        </p:nvSpPr>
        <p:spPr>
          <a:xfrm>
            <a:off x="5985164" y="500432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48" name="object 3348"/>
          <p:cNvSpPr/>
          <p:nvPr/>
        </p:nvSpPr>
        <p:spPr>
          <a:xfrm>
            <a:off x="6421582" y="500432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49" name="object 3349"/>
          <p:cNvSpPr/>
          <p:nvPr/>
        </p:nvSpPr>
        <p:spPr>
          <a:xfrm>
            <a:off x="6729153" y="500432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50" name="object 3350"/>
          <p:cNvSpPr/>
          <p:nvPr/>
        </p:nvSpPr>
        <p:spPr>
          <a:xfrm>
            <a:off x="1886989" y="500835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51" name="object 3351"/>
          <p:cNvSpPr/>
          <p:nvPr/>
        </p:nvSpPr>
        <p:spPr>
          <a:xfrm>
            <a:off x="3341717" y="50083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52" name="object 3352"/>
          <p:cNvSpPr/>
          <p:nvPr/>
        </p:nvSpPr>
        <p:spPr>
          <a:xfrm>
            <a:off x="3782291" y="50083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53" name="object 3353"/>
          <p:cNvSpPr/>
          <p:nvPr/>
        </p:nvSpPr>
        <p:spPr>
          <a:xfrm>
            <a:off x="4218708" y="500835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54" name="object 3354"/>
          <p:cNvSpPr/>
          <p:nvPr/>
        </p:nvSpPr>
        <p:spPr>
          <a:xfrm>
            <a:off x="4663440" y="50083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55" name="object 3355"/>
          <p:cNvSpPr/>
          <p:nvPr/>
        </p:nvSpPr>
        <p:spPr>
          <a:xfrm>
            <a:off x="5099858" y="50083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56" name="object 3356"/>
          <p:cNvSpPr/>
          <p:nvPr/>
        </p:nvSpPr>
        <p:spPr>
          <a:xfrm>
            <a:off x="5540433" y="500835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57" name="object 3357"/>
          <p:cNvSpPr/>
          <p:nvPr/>
        </p:nvSpPr>
        <p:spPr>
          <a:xfrm>
            <a:off x="5985164" y="500835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58" name="object 3358"/>
          <p:cNvSpPr/>
          <p:nvPr/>
        </p:nvSpPr>
        <p:spPr>
          <a:xfrm>
            <a:off x="6421582" y="500835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59" name="object 3359"/>
          <p:cNvSpPr/>
          <p:nvPr/>
        </p:nvSpPr>
        <p:spPr>
          <a:xfrm>
            <a:off x="6729153" y="500835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60" name="object 3360"/>
          <p:cNvSpPr/>
          <p:nvPr/>
        </p:nvSpPr>
        <p:spPr>
          <a:xfrm>
            <a:off x="1886989" y="501239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61" name="object 3361"/>
          <p:cNvSpPr/>
          <p:nvPr/>
        </p:nvSpPr>
        <p:spPr>
          <a:xfrm>
            <a:off x="3341717" y="50123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62" name="object 3362"/>
          <p:cNvSpPr/>
          <p:nvPr/>
        </p:nvSpPr>
        <p:spPr>
          <a:xfrm>
            <a:off x="3782291" y="50123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63" name="object 3363"/>
          <p:cNvSpPr/>
          <p:nvPr/>
        </p:nvSpPr>
        <p:spPr>
          <a:xfrm>
            <a:off x="4218708" y="501239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64" name="object 3364"/>
          <p:cNvSpPr/>
          <p:nvPr/>
        </p:nvSpPr>
        <p:spPr>
          <a:xfrm>
            <a:off x="4663440" y="50123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65" name="object 3365"/>
          <p:cNvSpPr/>
          <p:nvPr/>
        </p:nvSpPr>
        <p:spPr>
          <a:xfrm>
            <a:off x="5099858" y="50123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66" name="object 3366"/>
          <p:cNvSpPr/>
          <p:nvPr/>
        </p:nvSpPr>
        <p:spPr>
          <a:xfrm>
            <a:off x="5540433" y="501239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67" name="object 3367"/>
          <p:cNvSpPr/>
          <p:nvPr/>
        </p:nvSpPr>
        <p:spPr>
          <a:xfrm>
            <a:off x="5985164" y="501239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68" name="object 3368"/>
          <p:cNvSpPr/>
          <p:nvPr/>
        </p:nvSpPr>
        <p:spPr>
          <a:xfrm>
            <a:off x="6421582" y="501239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69" name="object 3369"/>
          <p:cNvSpPr/>
          <p:nvPr/>
        </p:nvSpPr>
        <p:spPr>
          <a:xfrm>
            <a:off x="6729153" y="501239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70" name="object 3370"/>
          <p:cNvSpPr/>
          <p:nvPr/>
        </p:nvSpPr>
        <p:spPr>
          <a:xfrm>
            <a:off x="1886989" y="501642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71" name="object 3371"/>
          <p:cNvSpPr/>
          <p:nvPr/>
        </p:nvSpPr>
        <p:spPr>
          <a:xfrm>
            <a:off x="3341717" y="501642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72" name="object 3372"/>
          <p:cNvSpPr/>
          <p:nvPr/>
        </p:nvSpPr>
        <p:spPr>
          <a:xfrm>
            <a:off x="3782291" y="501642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73" name="object 3373"/>
          <p:cNvSpPr/>
          <p:nvPr/>
        </p:nvSpPr>
        <p:spPr>
          <a:xfrm>
            <a:off x="4218708" y="501642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74" name="object 3374"/>
          <p:cNvSpPr/>
          <p:nvPr/>
        </p:nvSpPr>
        <p:spPr>
          <a:xfrm>
            <a:off x="4663440" y="501642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75" name="object 3375"/>
          <p:cNvSpPr/>
          <p:nvPr/>
        </p:nvSpPr>
        <p:spPr>
          <a:xfrm>
            <a:off x="5099858" y="501642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76" name="object 3376"/>
          <p:cNvSpPr/>
          <p:nvPr/>
        </p:nvSpPr>
        <p:spPr>
          <a:xfrm>
            <a:off x="5540433" y="501642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77" name="object 3377"/>
          <p:cNvSpPr/>
          <p:nvPr/>
        </p:nvSpPr>
        <p:spPr>
          <a:xfrm>
            <a:off x="5985164" y="501642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78" name="object 3378"/>
          <p:cNvSpPr/>
          <p:nvPr/>
        </p:nvSpPr>
        <p:spPr>
          <a:xfrm>
            <a:off x="6421582" y="501642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79" name="object 3379"/>
          <p:cNvSpPr/>
          <p:nvPr/>
        </p:nvSpPr>
        <p:spPr>
          <a:xfrm>
            <a:off x="6729153" y="501642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80" name="object 3380"/>
          <p:cNvSpPr/>
          <p:nvPr/>
        </p:nvSpPr>
        <p:spPr>
          <a:xfrm>
            <a:off x="1886989" y="5020459"/>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81" name="object 3381"/>
          <p:cNvSpPr/>
          <p:nvPr/>
        </p:nvSpPr>
        <p:spPr>
          <a:xfrm>
            <a:off x="3341717" y="50204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82" name="object 3382"/>
          <p:cNvSpPr/>
          <p:nvPr/>
        </p:nvSpPr>
        <p:spPr>
          <a:xfrm>
            <a:off x="3782291" y="50204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83" name="object 3383"/>
          <p:cNvSpPr/>
          <p:nvPr/>
        </p:nvSpPr>
        <p:spPr>
          <a:xfrm>
            <a:off x="4218708" y="502045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84" name="object 3384"/>
          <p:cNvSpPr/>
          <p:nvPr/>
        </p:nvSpPr>
        <p:spPr>
          <a:xfrm>
            <a:off x="4663440" y="50204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85" name="object 3385"/>
          <p:cNvSpPr/>
          <p:nvPr/>
        </p:nvSpPr>
        <p:spPr>
          <a:xfrm>
            <a:off x="5099858" y="50204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86" name="object 3386"/>
          <p:cNvSpPr/>
          <p:nvPr/>
        </p:nvSpPr>
        <p:spPr>
          <a:xfrm>
            <a:off x="5540433" y="5020459"/>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87" name="object 3387"/>
          <p:cNvSpPr/>
          <p:nvPr/>
        </p:nvSpPr>
        <p:spPr>
          <a:xfrm>
            <a:off x="5985164" y="5020459"/>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88" name="object 3388"/>
          <p:cNvSpPr/>
          <p:nvPr/>
        </p:nvSpPr>
        <p:spPr>
          <a:xfrm>
            <a:off x="6421582" y="5020459"/>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89" name="object 3389"/>
          <p:cNvSpPr/>
          <p:nvPr/>
        </p:nvSpPr>
        <p:spPr>
          <a:xfrm>
            <a:off x="6729153" y="5020459"/>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390" name="object 3390"/>
          <p:cNvSpPr/>
          <p:nvPr/>
        </p:nvSpPr>
        <p:spPr>
          <a:xfrm>
            <a:off x="1886989" y="5024494"/>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391" name="object 3391"/>
          <p:cNvSpPr/>
          <p:nvPr/>
        </p:nvSpPr>
        <p:spPr>
          <a:xfrm>
            <a:off x="3341717" y="50244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92" name="object 3392"/>
          <p:cNvSpPr/>
          <p:nvPr/>
        </p:nvSpPr>
        <p:spPr>
          <a:xfrm>
            <a:off x="3782291" y="50244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93" name="object 3393"/>
          <p:cNvSpPr/>
          <p:nvPr/>
        </p:nvSpPr>
        <p:spPr>
          <a:xfrm>
            <a:off x="4218708" y="502449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94" name="object 3394"/>
          <p:cNvSpPr/>
          <p:nvPr/>
        </p:nvSpPr>
        <p:spPr>
          <a:xfrm>
            <a:off x="4663440" y="50244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95" name="object 3395"/>
          <p:cNvSpPr/>
          <p:nvPr/>
        </p:nvSpPr>
        <p:spPr>
          <a:xfrm>
            <a:off x="5099858" y="50244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96" name="object 3396"/>
          <p:cNvSpPr/>
          <p:nvPr/>
        </p:nvSpPr>
        <p:spPr>
          <a:xfrm>
            <a:off x="5540433" y="5024494"/>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397" name="object 3397"/>
          <p:cNvSpPr/>
          <p:nvPr/>
        </p:nvSpPr>
        <p:spPr>
          <a:xfrm>
            <a:off x="5985164" y="5024494"/>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398" name="object 3398"/>
          <p:cNvSpPr/>
          <p:nvPr/>
        </p:nvSpPr>
        <p:spPr>
          <a:xfrm>
            <a:off x="6421582" y="5024494"/>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399" name="object 3399"/>
          <p:cNvSpPr/>
          <p:nvPr/>
        </p:nvSpPr>
        <p:spPr>
          <a:xfrm>
            <a:off x="6729153" y="5024494"/>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00" name="object 3400"/>
          <p:cNvSpPr/>
          <p:nvPr/>
        </p:nvSpPr>
        <p:spPr>
          <a:xfrm>
            <a:off x="1886989" y="5028527"/>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01" name="object 3401"/>
          <p:cNvSpPr/>
          <p:nvPr/>
        </p:nvSpPr>
        <p:spPr>
          <a:xfrm>
            <a:off x="3341717" y="502852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02" name="object 3402"/>
          <p:cNvSpPr/>
          <p:nvPr/>
        </p:nvSpPr>
        <p:spPr>
          <a:xfrm>
            <a:off x="3782291" y="502852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03" name="object 3403"/>
          <p:cNvSpPr/>
          <p:nvPr/>
        </p:nvSpPr>
        <p:spPr>
          <a:xfrm>
            <a:off x="4218708" y="502852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04" name="object 3404"/>
          <p:cNvSpPr/>
          <p:nvPr/>
        </p:nvSpPr>
        <p:spPr>
          <a:xfrm>
            <a:off x="4663440" y="502852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05" name="object 3405"/>
          <p:cNvSpPr/>
          <p:nvPr/>
        </p:nvSpPr>
        <p:spPr>
          <a:xfrm>
            <a:off x="5099858" y="502852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06" name="object 3406"/>
          <p:cNvSpPr/>
          <p:nvPr/>
        </p:nvSpPr>
        <p:spPr>
          <a:xfrm>
            <a:off x="5540433" y="5028527"/>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07" name="object 3407"/>
          <p:cNvSpPr/>
          <p:nvPr/>
        </p:nvSpPr>
        <p:spPr>
          <a:xfrm>
            <a:off x="5985164" y="5028527"/>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408" name="object 3408"/>
          <p:cNvSpPr/>
          <p:nvPr/>
        </p:nvSpPr>
        <p:spPr>
          <a:xfrm>
            <a:off x="6421582" y="5028527"/>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09" name="object 3409"/>
          <p:cNvSpPr/>
          <p:nvPr/>
        </p:nvSpPr>
        <p:spPr>
          <a:xfrm>
            <a:off x="6729153" y="5028527"/>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10" name="object 3410"/>
          <p:cNvSpPr/>
          <p:nvPr/>
        </p:nvSpPr>
        <p:spPr>
          <a:xfrm>
            <a:off x="1886989" y="5032562"/>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11" name="object 3411"/>
          <p:cNvSpPr/>
          <p:nvPr/>
        </p:nvSpPr>
        <p:spPr>
          <a:xfrm>
            <a:off x="3341717" y="50325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12" name="object 3412"/>
          <p:cNvSpPr/>
          <p:nvPr/>
        </p:nvSpPr>
        <p:spPr>
          <a:xfrm>
            <a:off x="3782291" y="50325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13" name="object 3413"/>
          <p:cNvSpPr/>
          <p:nvPr/>
        </p:nvSpPr>
        <p:spPr>
          <a:xfrm>
            <a:off x="4218708" y="503256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14" name="object 3414"/>
          <p:cNvSpPr/>
          <p:nvPr/>
        </p:nvSpPr>
        <p:spPr>
          <a:xfrm>
            <a:off x="4663440" y="50325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15" name="object 3415"/>
          <p:cNvSpPr/>
          <p:nvPr/>
        </p:nvSpPr>
        <p:spPr>
          <a:xfrm>
            <a:off x="5099858" y="50325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16" name="object 3416"/>
          <p:cNvSpPr/>
          <p:nvPr/>
        </p:nvSpPr>
        <p:spPr>
          <a:xfrm>
            <a:off x="5540433" y="5032562"/>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17" name="object 3417"/>
          <p:cNvSpPr/>
          <p:nvPr/>
        </p:nvSpPr>
        <p:spPr>
          <a:xfrm>
            <a:off x="5985164" y="5032562"/>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418" name="object 3418"/>
          <p:cNvSpPr/>
          <p:nvPr/>
        </p:nvSpPr>
        <p:spPr>
          <a:xfrm>
            <a:off x="6421582" y="5032562"/>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19" name="object 3419"/>
          <p:cNvSpPr/>
          <p:nvPr/>
        </p:nvSpPr>
        <p:spPr>
          <a:xfrm>
            <a:off x="6729153" y="5032562"/>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20" name="object 3420"/>
          <p:cNvSpPr/>
          <p:nvPr/>
        </p:nvSpPr>
        <p:spPr>
          <a:xfrm>
            <a:off x="1886989" y="5036595"/>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21" name="object 3421"/>
          <p:cNvSpPr/>
          <p:nvPr/>
        </p:nvSpPr>
        <p:spPr>
          <a:xfrm>
            <a:off x="3341717" y="50365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22" name="object 3422"/>
          <p:cNvSpPr/>
          <p:nvPr/>
        </p:nvSpPr>
        <p:spPr>
          <a:xfrm>
            <a:off x="3782291" y="50365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23" name="object 3423"/>
          <p:cNvSpPr/>
          <p:nvPr/>
        </p:nvSpPr>
        <p:spPr>
          <a:xfrm>
            <a:off x="4218708" y="503659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24" name="object 3424"/>
          <p:cNvSpPr/>
          <p:nvPr/>
        </p:nvSpPr>
        <p:spPr>
          <a:xfrm>
            <a:off x="4663440" y="50365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25" name="object 3425"/>
          <p:cNvSpPr/>
          <p:nvPr/>
        </p:nvSpPr>
        <p:spPr>
          <a:xfrm>
            <a:off x="5099858" y="50365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26" name="object 3426"/>
          <p:cNvSpPr/>
          <p:nvPr/>
        </p:nvSpPr>
        <p:spPr>
          <a:xfrm>
            <a:off x="5540433" y="5036595"/>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27" name="object 3427"/>
          <p:cNvSpPr/>
          <p:nvPr/>
        </p:nvSpPr>
        <p:spPr>
          <a:xfrm>
            <a:off x="5985164" y="5036595"/>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428" name="object 3428"/>
          <p:cNvSpPr/>
          <p:nvPr/>
        </p:nvSpPr>
        <p:spPr>
          <a:xfrm>
            <a:off x="6421582" y="5036595"/>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29" name="object 3429"/>
          <p:cNvSpPr/>
          <p:nvPr/>
        </p:nvSpPr>
        <p:spPr>
          <a:xfrm>
            <a:off x="6729153" y="5036595"/>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30" name="object 3430"/>
          <p:cNvSpPr/>
          <p:nvPr/>
        </p:nvSpPr>
        <p:spPr>
          <a:xfrm>
            <a:off x="1886989" y="504063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31" name="object 3431"/>
          <p:cNvSpPr/>
          <p:nvPr/>
        </p:nvSpPr>
        <p:spPr>
          <a:xfrm>
            <a:off x="3341717" y="50406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32" name="object 3432"/>
          <p:cNvSpPr/>
          <p:nvPr/>
        </p:nvSpPr>
        <p:spPr>
          <a:xfrm>
            <a:off x="3782291" y="50406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33" name="object 3433"/>
          <p:cNvSpPr/>
          <p:nvPr/>
        </p:nvSpPr>
        <p:spPr>
          <a:xfrm>
            <a:off x="4218708" y="504063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34" name="object 3434"/>
          <p:cNvSpPr/>
          <p:nvPr/>
        </p:nvSpPr>
        <p:spPr>
          <a:xfrm>
            <a:off x="4663440" y="50406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35" name="object 3435"/>
          <p:cNvSpPr/>
          <p:nvPr/>
        </p:nvSpPr>
        <p:spPr>
          <a:xfrm>
            <a:off x="5099858" y="50406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36" name="object 3436"/>
          <p:cNvSpPr/>
          <p:nvPr/>
        </p:nvSpPr>
        <p:spPr>
          <a:xfrm>
            <a:off x="5540433" y="5040630"/>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37" name="object 3437"/>
          <p:cNvSpPr/>
          <p:nvPr/>
        </p:nvSpPr>
        <p:spPr>
          <a:xfrm>
            <a:off x="5985164" y="5040630"/>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438" name="object 3438"/>
          <p:cNvSpPr/>
          <p:nvPr/>
        </p:nvSpPr>
        <p:spPr>
          <a:xfrm>
            <a:off x="6421582" y="5040630"/>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39" name="object 3439"/>
          <p:cNvSpPr/>
          <p:nvPr/>
        </p:nvSpPr>
        <p:spPr>
          <a:xfrm>
            <a:off x="6729153" y="504063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40" name="object 3440"/>
          <p:cNvSpPr/>
          <p:nvPr/>
        </p:nvSpPr>
        <p:spPr>
          <a:xfrm>
            <a:off x="1886989" y="5044663"/>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41" name="object 3441"/>
          <p:cNvSpPr/>
          <p:nvPr/>
        </p:nvSpPr>
        <p:spPr>
          <a:xfrm>
            <a:off x="3341717" y="50446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42" name="object 3442"/>
          <p:cNvSpPr/>
          <p:nvPr/>
        </p:nvSpPr>
        <p:spPr>
          <a:xfrm>
            <a:off x="3782291" y="50446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43" name="object 3443"/>
          <p:cNvSpPr/>
          <p:nvPr/>
        </p:nvSpPr>
        <p:spPr>
          <a:xfrm>
            <a:off x="4218708" y="504466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44" name="object 3444"/>
          <p:cNvSpPr/>
          <p:nvPr/>
        </p:nvSpPr>
        <p:spPr>
          <a:xfrm>
            <a:off x="4663440" y="50446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45" name="object 3445"/>
          <p:cNvSpPr/>
          <p:nvPr/>
        </p:nvSpPr>
        <p:spPr>
          <a:xfrm>
            <a:off x="5099858" y="50446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46" name="object 3446"/>
          <p:cNvSpPr/>
          <p:nvPr/>
        </p:nvSpPr>
        <p:spPr>
          <a:xfrm>
            <a:off x="5540433" y="5044663"/>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47" name="object 3447"/>
          <p:cNvSpPr/>
          <p:nvPr/>
        </p:nvSpPr>
        <p:spPr>
          <a:xfrm>
            <a:off x="5985164" y="5044663"/>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448" name="object 3448"/>
          <p:cNvSpPr/>
          <p:nvPr/>
        </p:nvSpPr>
        <p:spPr>
          <a:xfrm>
            <a:off x="6421582" y="5044663"/>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49" name="object 3449"/>
          <p:cNvSpPr/>
          <p:nvPr/>
        </p:nvSpPr>
        <p:spPr>
          <a:xfrm>
            <a:off x="6729153" y="504466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50" name="object 3450"/>
          <p:cNvSpPr/>
          <p:nvPr/>
        </p:nvSpPr>
        <p:spPr>
          <a:xfrm>
            <a:off x="1886989" y="504869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51" name="object 3451"/>
          <p:cNvSpPr/>
          <p:nvPr/>
        </p:nvSpPr>
        <p:spPr>
          <a:xfrm>
            <a:off x="3341717" y="50486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52" name="object 3452"/>
          <p:cNvSpPr/>
          <p:nvPr/>
        </p:nvSpPr>
        <p:spPr>
          <a:xfrm>
            <a:off x="3782291" y="50486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53" name="object 3453"/>
          <p:cNvSpPr/>
          <p:nvPr/>
        </p:nvSpPr>
        <p:spPr>
          <a:xfrm>
            <a:off x="4218708" y="504869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54" name="object 3454"/>
          <p:cNvSpPr/>
          <p:nvPr/>
        </p:nvSpPr>
        <p:spPr>
          <a:xfrm>
            <a:off x="4663440" y="50486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55" name="object 3455"/>
          <p:cNvSpPr/>
          <p:nvPr/>
        </p:nvSpPr>
        <p:spPr>
          <a:xfrm>
            <a:off x="5099858" y="50486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56" name="object 3456"/>
          <p:cNvSpPr/>
          <p:nvPr/>
        </p:nvSpPr>
        <p:spPr>
          <a:xfrm>
            <a:off x="5540433" y="5048698"/>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57" name="object 3457"/>
          <p:cNvSpPr/>
          <p:nvPr/>
        </p:nvSpPr>
        <p:spPr>
          <a:xfrm>
            <a:off x="5985164" y="5048698"/>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458" name="object 3458"/>
          <p:cNvSpPr/>
          <p:nvPr/>
        </p:nvSpPr>
        <p:spPr>
          <a:xfrm>
            <a:off x="6421582" y="5048698"/>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59" name="object 3459"/>
          <p:cNvSpPr/>
          <p:nvPr/>
        </p:nvSpPr>
        <p:spPr>
          <a:xfrm>
            <a:off x="6729153" y="504869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60" name="object 3460"/>
          <p:cNvSpPr/>
          <p:nvPr/>
        </p:nvSpPr>
        <p:spPr>
          <a:xfrm>
            <a:off x="1886989" y="505273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61" name="object 3461"/>
          <p:cNvSpPr/>
          <p:nvPr/>
        </p:nvSpPr>
        <p:spPr>
          <a:xfrm>
            <a:off x="3341717" y="50527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62" name="object 3462"/>
          <p:cNvSpPr/>
          <p:nvPr/>
        </p:nvSpPr>
        <p:spPr>
          <a:xfrm>
            <a:off x="3782291" y="50527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63" name="object 3463"/>
          <p:cNvSpPr/>
          <p:nvPr/>
        </p:nvSpPr>
        <p:spPr>
          <a:xfrm>
            <a:off x="4218708" y="505273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64" name="object 3464"/>
          <p:cNvSpPr/>
          <p:nvPr/>
        </p:nvSpPr>
        <p:spPr>
          <a:xfrm>
            <a:off x="4663440" y="50527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65" name="object 3465"/>
          <p:cNvSpPr/>
          <p:nvPr/>
        </p:nvSpPr>
        <p:spPr>
          <a:xfrm>
            <a:off x="5099858" y="50527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66" name="object 3466"/>
          <p:cNvSpPr/>
          <p:nvPr/>
        </p:nvSpPr>
        <p:spPr>
          <a:xfrm>
            <a:off x="5540433" y="5052731"/>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67" name="object 3467"/>
          <p:cNvSpPr/>
          <p:nvPr/>
        </p:nvSpPr>
        <p:spPr>
          <a:xfrm>
            <a:off x="5985164" y="5052731"/>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468" name="object 3468"/>
          <p:cNvSpPr/>
          <p:nvPr/>
        </p:nvSpPr>
        <p:spPr>
          <a:xfrm>
            <a:off x="6421582" y="5052731"/>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69" name="object 3469"/>
          <p:cNvSpPr/>
          <p:nvPr/>
        </p:nvSpPr>
        <p:spPr>
          <a:xfrm>
            <a:off x="6729153" y="505273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70" name="object 3470"/>
          <p:cNvSpPr/>
          <p:nvPr/>
        </p:nvSpPr>
        <p:spPr>
          <a:xfrm>
            <a:off x="1886989" y="505676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71" name="object 3471"/>
          <p:cNvSpPr/>
          <p:nvPr/>
        </p:nvSpPr>
        <p:spPr>
          <a:xfrm>
            <a:off x="3341717" y="50567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72" name="object 3472"/>
          <p:cNvSpPr/>
          <p:nvPr/>
        </p:nvSpPr>
        <p:spPr>
          <a:xfrm>
            <a:off x="3782291" y="50567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73" name="object 3473"/>
          <p:cNvSpPr/>
          <p:nvPr/>
        </p:nvSpPr>
        <p:spPr>
          <a:xfrm>
            <a:off x="4218708" y="505676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74" name="object 3474"/>
          <p:cNvSpPr/>
          <p:nvPr/>
        </p:nvSpPr>
        <p:spPr>
          <a:xfrm>
            <a:off x="4663440" y="50567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75" name="object 3475"/>
          <p:cNvSpPr/>
          <p:nvPr/>
        </p:nvSpPr>
        <p:spPr>
          <a:xfrm>
            <a:off x="5099858" y="50567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76" name="object 3476"/>
          <p:cNvSpPr/>
          <p:nvPr/>
        </p:nvSpPr>
        <p:spPr>
          <a:xfrm>
            <a:off x="5540433" y="5056766"/>
            <a:ext cx="178955" cy="0"/>
          </a:xfrm>
          <a:custGeom>
            <a:avLst/>
            <a:gdLst/>
            <a:ahLst/>
            <a:cxnLst/>
            <a:rect l="l" t="t" r="r" b="b"/>
            <a:pathLst>
              <a:path w="196850">
                <a:moveTo>
                  <a:pt x="0" y="0"/>
                </a:moveTo>
                <a:lnTo>
                  <a:pt x="196595" y="0"/>
                </a:lnTo>
              </a:path>
            </a:pathLst>
          </a:custGeom>
          <a:ln w="4572">
            <a:solidFill>
              <a:srgbClr val="EC7C30"/>
            </a:solidFill>
          </a:ln>
        </p:spPr>
        <p:txBody>
          <a:bodyPr wrap="square" lIns="0" tIns="0" rIns="0" bIns="0" rtlCol="0"/>
          <a:lstStyle/>
          <a:p>
            <a:endParaRPr/>
          </a:p>
        </p:txBody>
      </p:sp>
      <p:sp>
        <p:nvSpPr>
          <p:cNvPr id="3477" name="object 3477"/>
          <p:cNvSpPr/>
          <p:nvPr/>
        </p:nvSpPr>
        <p:spPr>
          <a:xfrm>
            <a:off x="5985164" y="5056766"/>
            <a:ext cx="170873" cy="0"/>
          </a:xfrm>
          <a:custGeom>
            <a:avLst/>
            <a:gdLst/>
            <a:ahLst/>
            <a:cxnLst/>
            <a:rect l="l" t="t" r="r" b="b"/>
            <a:pathLst>
              <a:path w="187959">
                <a:moveTo>
                  <a:pt x="0" y="0"/>
                </a:moveTo>
                <a:lnTo>
                  <a:pt x="187452" y="0"/>
                </a:lnTo>
              </a:path>
            </a:pathLst>
          </a:custGeom>
          <a:ln w="4572">
            <a:solidFill>
              <a:srgbClr val="EC7C30"/>
            </a:solidFill>
          </a:ln>
        </p:spPr>
        <p:txBody>
          <a:bodyPr wrap="square" lIns="0" tIns="0" rIns="0" bIns="0" rtlCol="0"/>
          <a:lstStyle/>
          <a:p>
            <a:endParaRPr/>
          </a:p>
        </p:txBody>
      </p:sp>
      <p:sp>
        <p:nvSpPr>
          <p:cNvPr id="3478" name="object 3478"/>
          <p:cNvSpPr/>
          <p:nvPr/>
        </p:nvSpPr>
        <p:spPr>
          <a:xfrm>
            <a:off x="6421582" y="5056766"/>
            <a:ext cx="174914" cy="0"/>
          </a:xfrm>
          <a:custGeom>
            <a:avLst/>
            <a:gdLst/>
            <a:ahLst/>
            <a:cxnLst/>
            <a:rect l="l" t="t" r="r" b="b"/>
            <a:pathLst>
              <a:path w="192404">
                <a:moveTo>
                  <a:pt x="0" y="0"/>
                </a:moveTo>
                <a:lnTo>
                  <a:pt x="192023" y="0"/>
                </a:lnTo>
              </a:path>
            </a:pathLst>
          </a:custGeom>
          <a:ln w="4572">
            <a:solidFill>
              <a:srgbClr val="EC7C30"/>
            </a:solidFill>
          </a:ln>
        </p:spPr>
        <p:txBody>
          <a:bodyPr wrap="square" lIns="0" tIns="0" rIns="0" bIns="0" rtlCol="0"/>
          <a:lstStyle/>
          <a:p>
            <a:endParaRPr/>
          </a:p>
        </p:txBody>
      </p:sp>
      <p:sp>
        <p:nvSpPr>
          <p:cNvPr id="3479" name="object 3479"/>
          <p:cNvSpPr/>
          <p:nvPr/>
        </p:nvSpPr>
        <p:spPr>
          <a:xfrm>
            <a:off x="2231967" y="5006340"/>
            <a:ext cx="1097280" cy="80682"/>
          </a:xfrm>
          <a:prstGeom prst="rect">
            <a:avLst/>
          </a:prstGeom>
          <a:blipFill>
            <a:blip r:embed="rId241" cstate="print"/>
            <a:stretch>
              <a:fillRect/>
            </a:stretch>
          </a:blipFill>
        </p:spPr>
        <p:txBody>
          <a:bodyPr wrap="square" lIns="0" tIns="0" rIns="0" bIns="0" rtlCol="0"/>
          <a:lstStyle/>
          <a:p>
            <a:endParaRPr/>
          </a:p>
        </p:txBody>
      </p:sp>
      <p:sp>
        <p:nvSpPr>
          <p:cNvPr id="3480" name="object 3480"/>
          <p:cNvSpPr/>
          <p:nvPr/>
        </p:nvSpPr>
        <p:spPr>
          <a:xfrm>
            <a:off x="6874625" y="5054749"/>
            <a:ext cx="66502" cy="44375"/>
          </a:xfrm>
          <a:prstGeom prst="rect">
            <a:avLst/>
          </a:prstGeom>
          <a:blipFill>
            <a:blip r:embed="rId242" cstate="print"/>
            <a:stretch>
              <a:fillRect/>
            </a:stretch>
          </a:blipFill>
        </p:spPr>
        <p:txBody>
          <a:bodyPr wrap="square" lIns="0" tIns="0" rIns="0" bIns="0" rtlCol="0"/>
          <a:lstStyle/>
          <a:p>
            <a:endParaRPr/>
          </a:p>
        </p:txBody>
      </p:sp>
      <p:sp>
        <p:nvSpPr>
          <p:cNvPr id="3481" name="object 3481"/>
          <p:cNvSpPr/>
          <p:nvPr/>
        </p:nvSpPr>
        <p:spPr>
          <a:xfrm>
            <a:off x="1675015" y="5054749"/>
            <a:ext cx="70658" cy="48409"/>
          </a:xfrm>
          <a:prstGeom prst="rect">
            <a:avLst/>
          </a:prstGeom>
          <a:blipFill>
            <a:blip r:embed="rId243" cstate="print"/>
            <a:stretch>
              <a:fillRect/>
            </a:stretch>
          </a:blipFill>
        </p:spPr>
        <p:txBody>
          <a:bodyPr wrap="square" lIns="0" tIns="0" rIns="0" bIns="0" rtlCol="0"/>
          <a:lstStyle/>
          <a:p>
            <a:endParaRPr/>
          </a:p>
        </p:txBody>
      </p:sp>
      <p:grpSp>
        <p:nvGrpSpPr>
          <p:cNvPr id="3577" name="object 3482"/>
          <p:cNvGrpSpPr/>
          <p:nvPr/>
        </p:nvGrpSpPr>
        <p:grpSpPr>
          <a:xfrm>
            <a:off x="1841268" y="5054748"/>
            <a:ext cx="4937991" cy="60512"/>
            <a:chOff x="2025395" y="5728715"/>
            <a:chExt cx="5431790" cy="68580"/>
          </a:xfrm>
        </p:grpSpPr>
        <p:sp>
          <p:nvSpPr>
            <p:cNvPr id="3483" name="object 3483"/>
            <p:cNvSpPr/>
            <p:nvPr/>
          </p:nvSpPr>
          <p:spPr>
            <a:xfrm>
              <a:off x="2025395" y="5728715"/>
              <a:ext cx="5431535" cy="59436"/>
            </a:xfrm>
            <a:prstGeom prst="rect">
              <a:avLst/>
            </a:prstGeom>
            <a:blipFill>
              <a:blip r:embed="rId244" cstate="print"/>
              <a:stretch>
                <a:fillRect/>
              </a:stretch>
            </a:blipFill>
          </p:spPr>
          <p:txBody>
            <a:bodyPr wrap="square" lIns="0" tIns="0" rIns="0" bIns="0" rtlCol="0"/>
            <a:lstStyle/>
            <a:p>
              <a:endParaRPr/>
            </a:p>
          </p:txBody>
        </p:sp>
        <p:sp>
          <p:nvSpPr>
            <p:cNvPr id="3484" name="object 3484"/>
            <p:cNvSpPr/>
            <p:nvPr/>
          </p:nvSpPr>
          <p:spPr>
            <a:xfrm>
              <a:off x="2075687" y="5781293"/>
              <a:ext cx="5331460" cy="9525"/>
            </a:xfrm>
            <a:custGeom>
              <a:avLst/>
              <a:gdLst/>
              <a:ahLst/>
              <a:cxnLst/>
              <a:rect l="l" t="t" r="r" b="b"/>
              <a:pathLst>
                <a:path w="5331459" h="9525">
                  <a:moveTo>
                    <a:pt x="5326380" y="0"/>
                  </a:moveTo>
                  <a:lnTo>
                    <a:pt x="5330952" y="0"/>
                  </a:lnTo>
                </a:path>
                <a:path w="5331459" h="9525">
                  <a:moveTo>
                    <a:pt x="0" y="9144"/>
                  </a:moveTo>
                  <a:lnTo>
                    <a:pt x="4572" y="9144"/>
                  </a:lnTo>
                </a:path>
              </a:pathLst>
            </a:custGeom>
            <a:ln w="4572">
              <a:solidFill>
                <a:srgbClr val="888888"/>
              </a:solidFill>
            </a:ln>
          </p:spPr>
          <p:txBody>
            <a:bodyPr wrap="square" lIns="0" tIns="0" rIns="0" bIns="0" rtlCol="0"/>
            <a:lstStyle/>
            <a:p>
              <a:endParaRPr/>
            </a:p>
          </p:txBody>
        </p:sp>
        <p:sp>
          <p:nvSpPr>
            <p:cNvPr id="3485" name="object 3485"/>
            <p:cNvSpPr/>
            <p:nvPr/>
          </p:nvSpPr>
          <p:spPr>
            <a:xfrm>
              <a:off x="2308859" y="5788151"/>
              <a:ext cx="45719" cy="4572"/>
            </a:xfrm>
            <a:prstGeom prst="rect">
              <a:avLst/>
            </a:prstGeom>
            <a:blipFill>
              <a:blip r:embed="rId245" cstate="print"/>
              <a:stretch>
                <a:fillRect/>
              </a:stretch>
            </a:blipFill>
          </p:spPr>
          <p:txBody>
            <a:bodyPr wrap="square" lIns="0" tIns="0" rIns="0" bIns="0" rtlCol="0"/>
            <a:lstStyle/>
            <a:p>
              <a:endParaRPr/>
            </a:p>
          </p:txBody>
        </p:sp>
        <p:sp>
          <p:nvSpPr>
            <p:cNvPr id="3486" name="object 3486"/>
            <p:cNvSpPr/>
            <p:nvPr/>
          </p:nvSpPr>
          <p:spPr>
            <a:xfrm>
              <a:off x="2075687" y="5790437"/>
              <a:ext cx="5331460" cy="5080"/>
            </a:xfrm>
            <a:custGeom>
              <a:avLst/>
              <a:gdLst/>
              <a:ahLst/>
              <a:cxnLst/>
              <a:rect l="l" t="t" r="r" b="b"/>
              <a:pathLst>
                <a:path w="5331459" h="5079">
                  <a:moveTo>
                    <a:pt x="484631" y="0"/>
                  </a:moveTo>
                  <a:lnTo>
                    <a:pt x="489204" y="0"/>
                  </a:lnTo>
                </a:path>
                <a:path w="5331459" h="5079">
                  <a:moveTo>
                    <a:pt x="969263" y="0"/>
                  </a:moveTo>
                  <a:lnTo>
                    <a:pt x="973836" y="0"/>
                  </a:lnTo>
                </a:path>
                <a:path w="5331459" h="5079">
                  <a:moveTo>
                    <a:pt x="1449323" y="0"/>
                  </a:moveTo>
                  <a:lnTo>
                    <a:pt x="1453896" y="0"/>
                  </a:lnTo>
                </a:path>
                <a:path w="5331459" h="5079">
                  <a:moveTo>
                    <a:pt x="1938527" y="0"/>
                  </a:moveTo>
                  <a:lnTo>
                    <a:pt x="1943100" y="0"/>
                  </a:lnTo>
                </a:path>
                <a:path w="5331459" h="5079">
                  <a:moveTo>
                    <a:pt x="2418587" y="0"/>
                  </a:moveTo>
                  <a:lnTo>
                    <a:pt x="2427732" y="0"/>
                  </a:lnTo>
                </a:path>
                <a:path w="5331459" h="5079">
                  <a:moveTo>
                    <a:pt x="2903219" y="0"/>
                  </a:moveTo>
                  <a:lnTo>
                    <a:pt x="2907792" y="0"/>
                  </a:lnTo>
                </a:path>
                <a:path w="5331459" h="5079">
                  <a:moveTo>
                    <a:pt x="3392424" y="0"/>
                  </a:moveTo>
                  <a:lnTo>
                    <a:pt x="3396996" y="0"/>
                  </a:lnTo>
                </a:path>
                <a:path w="5331459" h="5079">
                  <a:moveTo>
                    <a:pt x="3872483" y="0"/>
                  </a:moveTo>
                  <a:lnTo>
                    <a:pt x="3877056" y="0"/>
                  </a:lnTo>
                </a:path>
                <a:path w="5331459" h="5079">
                  <a:moveTo>
                    <a:pt x="4357115" y="0"/>
                  </a:moveTo>
                  <a:lnTo>
                    <a:pt x="4361688" y="0"/>
                  </a:lnTo>
                </a:path>
                <a:path w="5331459" h="5079">
                  <a:moveTo>
                    <a:pt x="4837175" y="0"/>
                  </a:moveTo>
                  <a:lnTo>
                    <a:pt x="4841748" y="0"/>
                  </a:lnTo>
                </a:path>
                <a:path w="5331459" h="5079">
                  <a:moveTo>
                    <a:pt x="5326380" y="0"/>
                  </a:moveTo>
                  <a:lnTo>
                    <a:pt x="5330952" y="0"/>
                  </a:lnTo>
                </a:path>
                <a:path w="5331459" h="5079">
                  <a:moveTo>
                    <a:pt x="0" y="4572"/>
                  </a:moveTo>
                  <a:lnTo>
                    <a:pt x="4572" y="4572"/>
                  </a:lnTo>
                </a:path>
                <a:path w="5331459" h="5079">
                  <a:moveTo>
                    <a:pt x="484631" y="4572"/>
                  </a:moveTo>
                  <a:lnTo>
                    <a:pt x="489204" y="4572"/>
                  </a:lnTo>
                </a:path>
                <a:path w="5331459" h="5079">
                  <a:moveTo>
                    <a:pt x="969263" y="4572"/>
                  </a:moveTo>
                  <a:lnTo>
                    <a:pt x="973836" y="4572"/>
                  </a:lnTo>
                </a:path>
                <a:path w="5331459" h="5079">
                  <a:moveTo>
                    <a:pt x="1449323" y="4572"/>
                  </a:moveTo>
                  <a:lnTo>
                    <a:pt x="1453896" y="4572"/>
                  </a:lnTo>
                </a:path>
                <a:path w="5331459" h="5079">
                  <a:moveTo>
                    <a:pt x="1938527" y="4572"/>
                  </a:moveTo>
                  <a:lnTo>
                    <a:pt x="1943100" y="4572"/>
                  </a:lnTo>
                </a:path>
                <a:path w="5331459" h="5079">
                  <a:moveTo>
                    <a:pt x="2418587" y="4572"/>
                  </a:moveTo>
                  <a:lnTo>
                    <a:pt x="2427732" y="4572"/>
                  </a:lnTo>
                </a:path>
                <a:path w="5331459" h="5079">
                  <a:moveTo>
                    <a:pt x="2903219" y="4572"/>
                  </a:moveTo>
                  <a:lnTo>
                    <a:pt x="2907792" y="4572"/>
                  </a:lnTo>
                </a:path>
                <a:path w="5331459" h="5079">
                  <a:moveTo>
                    <a:pt x="3392424" y="4572"/>
                  </a:moveTo>
                  <a:lnTo>
                    <a:pt x="3396996" y="4572"/>
                  </a:lnTo>
                </a:path>
                <a:path w="5331459" h="5079">
                  <a:moveTo>
                    <a:pt x="3872483" y="4571"/>
                  </a:moveTo>
                  <a:lnTo>
                    <a:pt x="3877056" y="4571"/>
                  </a:lnTo>
                </a:path>
                <a:path w="5331459" h="5079">
                  <a:moveTo>
                    <a:pt x="4357115" y="4571"/>
                  </a:moveTo>
                  <a:lnTo>
                    <a:pt x="4361688" y="4571"/>
                  </a:lnTo>
                </a:path>
                <a:path w="5331459" h="5079">
                  <a:moveTo>
                    <a:pt x="4837175" y="4571"/>
                  </a:moveTo>
                  <a:lnTo>
                    <a:pt x="4841748" y="4571"/>
                  </a:lnTo>
                </a:path>
              </a:pathLst>
            </a:custGeom>
            <a:ln w="4572">
              <a:solidFill>
                <a:srgbClr val="888888"/>
              </a:solidFill>
            </a:ln>
          </p:spPr>
          <p:txBody>
            <a:bodyPr wrap="square" lIns="0" tIns="0" rIns="0" bIns="0" rtlCol="0"/>
            <a:lstStyle/>
            <a:p>
              <a:endParaRPr/>
            </a:p>
          </p:txBody>
        </p:sp>
      </p:grpSp>
      <p:sp>
        <p:nvSpPr>
          <p:cNvPr id="3487" name="object 3487"/>
          <p:cNvSpPr/>
          <p:nvPr/>
        </p:nvSpPr>
        <p:spPr>
          <a:xfrm>
            <a:off x="6729153" y="5113243"/>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88" name="object 3488"/>
          <p:cNvSpPr/>
          <p:nvPr/>
        </p:nvSpPr>
        <p:spPr>
          <a:xfrm>
            <a:off x="6874625" y="5095090"/>
            <a:ext cx="66502" cy="28239"/>
          </a:xfrm>
          <a:prstGeom prst="rect">
            <a:avLst/>
          </a:prstGeom>
          <a:blipFill>
            <a:blip r:embed="rId246" cstate="print"/>
            <a:stretch>
              <a:fillRect/>
            </a:stretch>
          </a:blipFill>
        </p:spPr>
        <p:txBody>
          <a:bodyPr wrap="square" lIns="0" tIns="0" rIns="0" bIns="0" rtlCol="0"/>
          <a:lstStyle/>
          <a:p>
            <a:endParaRPr/>
          </a:p>
        </p:txBody>
      </p:sp>
      <p:sp>
        <p:nvSpPr>
          <p:cNvPr id="3489" name="object 3489"/>
          <p:cNvSpPr/>
          <p:nvPr/>
        </p:nvSpPr>
        <p:spPr>
          <a:xfrm>
            <a:off x="1886989" y="511727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90" name="object 3490"/>
          <p:cNvSpPr/>
          <p:nvPr/>
        </p:nvSpPr>
        <p:spPr>
          <a:xfrm>
            <a:off x="2327564" y="511727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91" name="object 3491"/>
          <p:cNvSpPr/>
          <p:nvPr/>
        </p:nvSpPr>
        <p:spPr>
          <a:xfrm>
            <a:off x="2768137" y="5117278"/>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492" name="object 3492"/>
          <p:cNvSpPr/>
          <p:nvPr/>
        </p:nvSpPr>
        <p:spPr>
          <a:xfrm>
            <a:off x="3204556" y="51172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93" name="object 3493"/>
          <p:cNvSpPr/>
          <p:nvPr/>
        </p:nvSpPr>
        <p:spPr>
          <a:xfrm>
            <a:off x="3649286" y="51172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94" name="object 3494"/>
          <p:cNvSpPr/>
          <p:nvPr/>
        </p:nvSpPr>
        <p:spPr>
          <a:xfrm>
            <a:off x="4085706" y="5117278"/>
            <a:ext cx="8659" cy="0"/>
          </a:xfrm>
          <a:custGeom>
            <a:avLst/>
            <a:gdLst/>
            <a:ahLst/>
            <a:cxnLst/>
            <a:rect l="l" t="t" r="r" b="b"/>
            <a:pathLst>
              <a:path w="9525">
                <a:moveTo>
                  <a:pt x="0" y="0"/>
                </a:moveTo>
                <a:lnTo>
                  <a:pt x="9144" y="0"/>
                </a:lnTo>
              </a:path>
            </a:pathLst>
          </a:custGeom>
          <a:ln w="4572">
            <a:solidFill>
              <a:srgbClr val="888888"/>
            </a:solidFill>
          </a:ln>
        </p:spPr>
        <p:txBody>
          <a:bodyPr wrap="square" lIns="0" tIns="0" rIns="0" bIns="0" rtlCol="0"/>
          <a:lstStyle/>
          <a:p>
            <a:endParaRPr/>
          </a:p>
        </p:txBody>
      </p:sp>
      <p:sp>
        <p:nvSpPr>
          <p:cNvPr id="3495" name="object 3495"/>
          <p:cNvSpPr/>
          <p:nvPr/>
        </p:nvSpPr>
        <p:spPr>
          <a:xfrm>
            <a:off x="4526280" y="51172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96" name="object 3496"/>
          <p:cNvSpPr/>
          <p:nvPr/>
        </p:nvSpPr>
        <p:spPr>
          <a:xfrm>
            <a:off x="4971010" y="51172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97" name="object 3497"/>
          <p:cNvSpPr/>
          <p:nvPr/>
        </p:nvSpPr>
        <p:spPr>
          <a:xfrm>
            <a:off x="5407428" y="51172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98" name="object 3498"/>
          <p:cNvSpPr/>
          <p:nvPr/>
        </p:nvSpPr>
        <p:spPr>
          <a:xfrm>
            <a:off x="5848003" y="51172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499" name="object 3499"/>
          <p:cNvSpPr/>
          <p:nvPr/>
        </p:nvSpPr>
        <p:spPr>
          <a:xfrm>
            <a:off x="6284422" y="51172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00" name="object 3500"/>
          <p:cNvSpPr/>
          <p:nvPr/>
        </p:nvSpPr>
        <p:spPr>
          <a:xfrm>
            <a:off x="6729153" y="5117278"/>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01" name="object 3501"/>
          <p:cNvSpPr/>
          <p:nvPr/>
        </p:nvSpPr>
        <p:spPr>
          <a:xfrm>
            <a:off x="1886989" y="512131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02" name="object 3502"/>
          <p:cNvSpPr/>
          <p:nvPr/>
        </p:nvSpPr>
        <p:spPr>
          <a:xfrm>
            <a:off x="2327564" y="512131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03" name="object 3503"/>
          <p:cNvSpPr/>
          <p:nvPr/>
        </p:nvSpPr>
        <p:spPr>
          <a:xfrm>
            <a:off x="2768137" y="5121311"/>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04" name="object 3504"/>
          <p:cNvSpPr/>
          <p:nvPr/>
        </p:nvSpPr>
        <p:spPr>
          <a:xfrm>
            <a:off x="3204556" y="51213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05" name="object 3505"/>
          <p:cNvSpPr/>
          <p:nvPr/>
        </p:nvSpPr>
        <p:spPr>
          <a:xfrm>
            <a:off x="3649286" y="51213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06" name="object 3506"/>
          <p:cNvSpPr/>
          <p:nvPr/>
        </p:nvSpPr>
        <p:spPr>
          <a:xfrm>
            <a:off x="4085706" y="5121311"/>
            <a:ext cx="8659" cy="0"/>
          </a:xfrm>
          <a:custGeom>
            <a:avLst/>
            <a:gdLst/>
            <a:ahLst/>
            <a:cxnLst/>
            <a:rect l="l" t="t" r="r" b="b"/>
            <a:pathLst>
              <a:path w="9525">
                <a:moveTo>
                  <a:pt x="0" y="0"/>
                </a:moveTo>
                <a:lnTo>
                  <a:pt x="9144" y="0"/>
                </a:lnTo>
              </a:path>
            </a:pathLst>
          </a:custGeom>
          <a:ln w="4572">
            <a:solidFill>
              <a:srgbClr val="888888"/>
            </a:solidFill>
          </a:ln>
        </p:spPr>
        <p:txBody>
          <a:bodyPr wrap="square" lIns="0" tIns="0" rIns="0" bIns="0" rtlCol="0"/>
          <a:lstStyle/>
          <a:p>
            <a:endParaRPr/>
          </a:p>
        </p:txBody>
      </p:sp>
      <p:sp>
        <p:nvSpPr>
          <p:cNvPr id="3507" name="object 3507"/>
          <p:cNvSpPr/>
          <p:nvPr/>
        </p:nvSpPr>
        <p:spPr>
          <a:xfrm>
            <a:off x="4526280" y="51213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08" name="object 3508"/>
          <p:cNvSpPr/>
          <p:nvPr/>
        </p:nvSpPr>
        <p:spPr>
          <a:xfrm>
            <a:off x="4971010" y="51213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09" name="object 3509"/>
          <p:cNvSpPr/>
          <p:nvPr/>
        </p:nvSpPr>
        <p:spPr>
          <a:xfrm>
            <a:off x="5407428" y="51213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10" name="object 3510"/>
          <p:cNvSpPr/>
          <p:nvPr/>
        </p:nvSpPr>
        <p:spPr>
          <a:xfrm>
            <a:off x="5848003" y="51213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11" name="object 3511"/>
          <p:cNvSpPr/>
          <p:nvPr/>
        </p:nvSpPr>
        <p:spPr>
          <a:xfrm>
            <a:off x="6284422" y="51213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12" name="object 3512"/>
          <p:cNvSpPr/>
          <p:nvPr/>
        </p:nvSpPr>
        <p:spPr>
          <a:xfrm>
            <a:off x="6729153" y="5121311"/>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13" name="object 3513"/>
          <p:cNvSpPr/>
          <p:nvPr/>
        </p:nvSpPr>
        <p:spPr>
          <a:xfrm>
            <a:off x="1886989" y="51253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14" name="object 3514"/>
          <p:cNvSpPr/>
          <p:nvPr/>
        </p:nvSpPr>
        <p:spPr>
          <a:xfrm>
            <a:off x="2327564" y="51253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15" name="object 3515"/>
          <p:cNvSpPr/>
          <p:nvPr/>
        </p:nvSpPr>
        <p:spPr>
          <a:xfrm>
            <a:off x="1675015" y="5103158"/>
            <a:ext cx="70658" cy="48409"/>
          </a:xfrm>
          <a:prstGeom prst="rect">
            <a:avLst/>
          </a:prstGeom>
          <a:blipFill>
            <a:blip r:embed="rId247" cstate="print"/>
            <a:stretch>
              <a:fillRect/>
            </a:stretch>
          </a:blipFill>
        </p:spPr>
        <p:txBody>
          <a:bodyPr wrap="square" lIns="0" tIns="0" rIns="0" bIns="0" rtlCol="0"/>
          <a:lstStyle/>
          <a:p>
            <a:endParaRPr/>
          </a:p>
        </p:txBody>
      </p:sp>
      <p:sp>
        <p:nvSpPr>
          <p:cNvPr id="3516" name="object 3516"/>
          <p:cNvSpPr/>
          <p:nvPr/>
        </p:nvSpPr>
        <p:spPr>
          <a:xfrm>
            <a:off x="2768137" y="5125346"/>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17" name="object 3517"/>
          <p:cNvSpPr/>
          <p:nvPr/>
        </p:nvSpPr>
        <p:spPr>
          <a:xfrm>
            <a:off x="3204556" y="51253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18" name="object 3518"/>
          <p:cNvSpPr/>
          <p:nvPr/>
        </p:nvSpPr>
        <p:spPr>
          <a:xfrm>
            <a:off x="3649286" y="51253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19" name="object 3519"/>
          <p:cNvSpPr/>
          <p:nvPr/>
        </p:nvSpPr>
        <p:spPr>
          <a:xfrm>
            <a:off x="4085706" y="5125346"/>
            <a:ext cx="8659" cy="0"/>
          </a:xfrm>
          <a:custGeom>
            <a:avLst/>
            <a:gdLst/>
            <a:ahLst/>
            <a:cxnLst/>
            <a:rect l="l" t="t" r="r" b="b"/>
            <a:pathLst>
              <a:path w="9525">
                <a:moveTo>
                  <a:pt x="0" y="0"/>
                </a:moveTo>
                <a:lnTo>
                  <a:pt x="9144" y="0"/>
                </a:lnTo>
              </a:path>
            </a:pathLst>
          </a:custGeom>
          <a:ln w="4572">
            <a:solidFill>
              <a:srgbClr val="888888"/>
            </a:solidFill>
          </a:ln>
        </p:spPr>
        <p:txBody>
          <a:bodyPr wrap="square" lIns="0" tIns="0" rIns="0" bIns="0" rtlCol="0"/>
          <a:lstStyle/>
          <a:p>
            <a:endParaRPr/>
          </a:p>
        </p:txBody>
      </p:sp>
      <p:sp>
        <p:nvSpPr>
          <p:cNvPr id="3520" name="object 3520"/>
          <p:cNvSpPr/>
          <p:nvPr/>
        </p:nvSpPr>
        <p:spPr>
          <a:xfrm>
            <a:off x="4526280" y="51253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21" name="object 3521"/>
          <p:cNvSpPr/>
          <p:nvPr/>
        </p:nvSpPr>
        <p:spPr>
          <a:xfrm>
            <a:off x="4971010" y="51253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22" name="object 3522"/>
          <p:cNvSpPr/>
          <p:nvPr/>
        </p:nvSpPr>
        <p:spPr>
          <a:xfrm>
            <a:off x="5407428" y="51253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23" name="object 3523"/>
          <p:cNvSpPr/>
          <p:nvPr/>
        </p:nvSpPr>
        <p:spPr>
          <a:xfrm>
            <a:off x="5848003" y="51253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24" name="object 3524"/>
          <p:cNvSpPr/>
          <p:nvPr/>
        </p:nvSpPr>
        <p:spPr>
          <a:xfrm>
            <a:off x="6284422" y="51253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25" name="object 3525"/>
          <p:cNvSpPr/>
          <p:nvPr/>
        </p:nvSpPr>
        <p:spPr>
          <a:xfrm>
            <a:off x="6729153" y="5125346"/>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26" name="object 3526"/>
          <p:cNvSpPr/>
          <p:nvPr/>
        </p:nvSpPr>
        <p:spPr>
          <a:xfrm>
            <a:off x="1886989" y="512938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27" name="object 3527"/>
          <p:cNvSpPr/>
          <p:nvPr/>
        </p:nvSpPr>
        <p:spPr>
          <a:xfrm>
            <a:off x="2327564" y="512938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28" name="object 3528"/>
          <p:cNvSpPr/>
          <p:nvPr/>
        </p:nvSpPr>
        <p:spPr>
          <a:xfrm>
            <a:off x="2768137" y="5129380"/>
            <a:ext cx="4618" cy="0"/>
          </a:xfrm>
          <a:custGeom>
            <a:avLst/>
            <a:gdLst/>
            <a:ahLst/>
            <a:cxnLst/>
            <a:rect l="l" t="t" r="r" b="b"/>
            <a:pathLst>
              <a:path w="5080">
                <a:moveTo>
                  <a:pt x="0" y="0"/>
                </a:moveTo>
                <a:lnTo>
                  <a:pt x="4572" y="0"/>
                </a:lnTo>
              </a:path>
            </a:pathLst>
          </a:custGeom>
          <a:ln w="4572">
            <a:solidFill>
              <a:srgbClr val="888888"/>
            </a:solidFill>
          </a:ln>
        </p:spPr>
        <p:txBody>
          <a:bodyPr wrap="square" lIns="0" tIns="0" rIns="0" bIns="0" rtlCol="0"/>
          <a:lstStyle/>
          <a:p>
            <a:endParaRPr/>
          </a:p>
        </p:txBody>
      </p:sp>
      <p:sp>
        <p:nvSpPr>
          <p:cNvPr id="3529" name="object 3529"/>
          <p:cNvSpPr/>
          <p:nvPr/>
        </p:nvSpPr>
        <p:spPr>
          <a:xfrm>
            <a:off x="3204556" y="51293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30" name="object 3530"/>
          <p:cNvSpPr/>
          <p:nvPr/>
        </p:nvSpPr>
        <p:spPr>
          <a:xfrm>
            <a:off x="3649286" y="51293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31" name="object 3531"/>
          <p:cNvSpPr/>
          <p:nvPr/>
        </p:nvSpPr>
        <p:spPr>
          <a:xfrm>
            <a:off x="4085706" y="5129380"/>
            <a:ext cx="8659" cy="0"/>
          </a:xfrm>
          <a:custGeom>
            <a:avLst/>
            <a:gdLst/>
            <a:ahLst/>
            <a:cxnLst/>
            <a:rect l="l" t="t" r="r" b="b"/>
            <a:pathLst>
              <a:path w="9525">
                <a:moveTo>
                  <a:pt x="0" y="0"/>
                </a:moveTo>
                <a:lnTo>
                  <a:pt x="9144" y="0"/>
                </a:lnTo>
              </a:path>
            </a:pathLst>
          </a:custGeom>
          <a:ln w="4572">
            <a:solidFill>
              <a:srgbClr val="888888"/>
            </a:solidFill>
          </a:ln>
        </p:spPr>
        <p:txBody>
          <a:bodyPr wrap="square" lIns="0" tIns="0" rIns="0" bIns="0" rtlCol="0"/>
          <a:lstStyle/>
          <a:p>
            <a:endParaRPr/>
          </a:p>
        </p:txBody>
      </p:sp>
      <p:sp>
        <p:nvSpPr>
          <p:cNvPr id="3532" name="object 3532"/>
          <p:cNvSpPr/>
          <p:nvPr/>
        </p:nvSpPr>
        <p:spPr>
          <a:xfrm>
            <a:off x="4526280" y="51293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33" name="object 3533"/>
          <p:cNvSpPr/>
          <p:nvPr/>
        </p:nvSpPr>
        <p:spPr>
          <a:xfrm>
            <a:off x="4971010" y="51293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34" name="object 3534"/>
          <p:cNvSpPr/>
          <p:nvPr/>
        </p:nvSpPr>
        <p:spPr>
          <a:xfrm>
            <a:off x="5407428" y="51293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35" name="object 3535"/>
          <p:cNvSpPr/>
          <p:nvPr/>
        </p:nvSpPr>
        <p:spPr>
          <a:xfrm>
            <a:off x="5848003" y="51293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36" name="object 3536"/>
          <p:cNvSpPr/>
          <p:nvPr/>
        </p:nvSpPr>
        <p:spPr>
          <a:xfrm>
            <a:off x="6284422" y="51293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37" name="object 3537"/>
          <p:cNvSpPr/>
          <p:nvPr/>
        </p:nvSpPr>
        <p:spPr>
          <a:xfrm>
            <a:off x="6729153" y="5129380"/>
            <a:ext cx="4618" cy="0"/>
          </a:xfrm>
          <a:custGeom>
            <a:avLst/>
            <a:gdLst/>
            <a:ahLst/>
            <a:cxnLst/>
            <a:rect l="l" t="t" r="r" b="b"/>
            <a:pathLst>
              <a:path w="5079">
                <a:moveTo>
                  <a:pt x="0" y="0"/>
                </a:moveTo>
                <a:lnTo>
                  <a:pt x="4572" y="0"/>
                </a:lnTo>
              </a:path>
            </a:pathLst>
          </a:custGeom>
          <a:ln w="4572">
            <a:solidFill>
              <a:srgbClr val="888888"/>
            </a:solidFill>
          </a:ln>
        </p:spPr>
        <p:txBody>
          <a:bodyPr wrap="square" lIns="0" tIns="0" rIns="0" bIns="0" rtlCol="0"/>
          <a:lstStyle/>
          <a:p>
            <a:endParaRPr/>
          </a:p>
        </p:txBody>
      </p:sp>
      <p:sp>
        <p:nvSpPr>
          <p:cNvPr id="3538" name="object 3538"/>
          <p:cNvSpPr/>
          <p:nvPr/>
        </p:nvSpPr>
        <p:spPr>
          <a:xfrm>
            <a:off x="1886989" y="5133415"/>
            <a:ext cx="4618" cy="0"/>
          </a:xfrm>
          <a:custGeom>
            <a:avLst/>
            <a:gdLst/>
            <a:ahLst/>
            <a:cxnLst/>
            <a:rect l="l" t="t" r="r" b="b"/>
            <a:pathLst>
              <a:path w="5080">
                <a:moveTo>
                  <a:pt x="0" y="0"/>
                </a:moveTo>
                <a:lnTo>
                  <a:pt x="4572" y="0"/>
                </a:lnTo>
              </a:path>
            </a:pathLst>
          </a:custGeom>
          <a:ln w="4572">
            <a:solidFill>
              <a:srgbClr val="979797"/>
            </a:solidFill>
          </a:ln>
        </p:spPr>
        <p:txBody>
          <a:bodyPr wrap="square" lIns="0" tIns="0" rIns="0" bIns="0" rtlCol="0"/>
          <a:lstStyle/>
          <a:p>
            <a:endParaRPr/>
          </a:p>
        </p:txBody>
      </p:sp>
      <p:sp>
        <p:nvSpPr>
          <p:cNvPr id="3539" name="object 3539"/>
          <p:cNvSpPr/>
          <p:nvPr/>
        </p:nvSpPr>
        <p:spPr>
          <a:xfrm>
            <a:off x="2327564" y="5133415"/>
            <a:ext cx="4618" cy="0"/>
          </a:xfrm>
          <a:custGeom>
            <a:avLst/>
            <a:gdLst/>
            <a:ahLst/>
            <a:cxnLst/>
            <a:rect l="l" t="t" r="r" b="b"/>
            <a:pathLst>
              <a:path w="5080">
                <a:moveTo>
                  <a:pt x="0" y="0"/>
                </a:moveTo>
                <a:lnTo>
                  <a:pt x="4572" y="0"/>
                </a:lnTo>
              </a:path>
            </a:pathLst>
          </a:custGeom>
          <a:ln w="4572">
            <a:solidFill>
              <a:srgbClr val="979797"/>
            </a:solidFill>
          </a:ln>
        </p:spPr>
        <p:txBody>
          <a:bodyPr wrap="square" lIns="0" tIns="0" rIns="0" bIns="0" rtlCol="0"/>
          <a:lstStyle/>
          <a:p>
            <a:endParaRPr/>
          </a:p>
        </p:txBody>
      </p:sp>
      <p:sp>
        <p:nvSpPr>
          <p:cNvPr id="3540" name="object 3540"/>
          <p:cNvSpPr/>
          <p:nvPr/>
        </p:nvSpPr>
        <p:spPr>
          <a:xfrm>
            <a:off x="2768137" y="5133415"/>
            <a:ext cx="4618" cy="0"/>
          </a:xfrm>
          <a:custGeom>
            <a:avLst/>
            <a:gdLst/>
            <a:ahLst/>
            <a:cxnLst/>
            <a:rect l="l" t="t" r="r" b="b"/>
            <a:pathLst>
              <a:path w="5080">
                <a:moveTo>
                  <a:pt x="0" y="0"/>
                </a:moveTo>
                <a:lnTo>
                  <a:pt x="4572" y="0"/>
                </a:lnTo>
              </a:path>
            </a:pathLst>
          </a:custGeom>
          <a:ln w="4572">
            <a:solidFill>
              <a:srgbClr val="979797"/>
            </a:solidFill>
          </a:ln>
        </p:spPr>
        <p:txBody>
          <a:bodyPr wrap="square" lIns="0" tIns="0" rIns="0" bIns="0" rtlCol="0"/>
          <a:lstStyle/>
          <a:p>
            <a:endParaRPr/>
          </a:p>
        </p:txBody>
      </p:sp>
      <p:sp>
        <p:nvSpPr>
          <p:cNvPr id="3541" name="object 3541"/>
          <p:cNvSpPr/>
          <p:nvPr/>
        </p:nvSpPr>
        <p:spPr>
          <a:xfrm>
            <a:off x="3204556" y="5133415"/>
            <a:ext cx="4618" cy="0"/>
          </a:xfrm>
          <a:custGeom>
            <a:avLst/>
            <a:gdLst/>
            <a:ahLst/>
            <a:cxnLst/>
            <a:rect l="l" t="t" r="r" b="b"/>
            <a:pathLst>
              <a:path w="5079">
                <a:moveTo>
                  <a:pt x="0" y="0"/>
                </a:moveTo>
                <a:lnTo>
                  <a:pt x="4572" y="0"/>
                </a:lnTo>
              </a:path>
            </a:pathLst>
          </a:custGeom>
          <a:ln w="4572">
            <a:solidFill>
              <a:srgbClr val="979797"/>
            </a:solidFill>
          </a:ln>
        </p:spPr>
        <p:txBody>
          <a:bodyPr wrap="square" lIns="0" tIns="0" rIns="0" bIns="0" rtlCol="0"/>
          <a:lstStyle/>
          <a:p>
            <a:endParaRPr/>
          </a:p>
        </p:txBody>
      </p:sp>
      <p:sp>
        <p:nvSpPr>
          <p:cNvPr id="3542" name="object 3542"/>
          <p:cNvSpPr/>
          <p:nvPr/>
        </p:nvSpPr>
        <p:spPr>
          <a:xfrm>
            <a:off x="3649286" y="5133415"/>
            <a:ext cx="4618" cy="0"/>
          </a:xfrm>
          <a:custGeom>
            <a:avLst/>
            <a:gdLst/>
            <a:ahLst/>
            <a:cxnLst/>
            <a:rect l="l" t="t" r="r" b="b"/>
            <a:pathLst>
              <a:path w="5079">
                <a:moveTo>
                  <a:pt x="0" y="0"/>
                </a:moveTo>
                <a:lnTo>
                  <a:pt x="4572" y="0"/>
                </a:lnTo>
              </a:path>
            </a:pathLst>
          </a:custGeom>
          <a:ln w="4572">
            <a:solidFill>
              <a:srgbClr val="979797"/>
            </a:solidFill>
          </a:ln>
        </p:spPr>
        <p:txBody>
          <a:bodyPr wrap="square" lIns="0" tIns="0" rIns="0" bIns="0" rtlCol="0"/>
          <a:lstStyle/>
          <a:p>
            <a:endParaRPr/>
          </a:p>
        </p:txBody>
      </p:sp>
      <p:sp>
        <p:nvSpPr>
          <p:cNvPr id="3543" name="object 3543"/>
          <p:cNvSpPr/>
          <p:nvPr/>
        </p:nvSpPr>
        <p:spPr>
          <a:xfrm>
            <a:off x="4085706" y="5133415"/>
            <a:ext cx="8659" cy="0"/>
          </a:xfrm>
          <a:custGeom>
            <a:avLst/>
            <a:gdLst/>
            <a:ahLst/>
            <a:cxnLst/>
            <a:rect l="l" t="t" r="r" b="b"/>
            <a:pathLst>
              <a:path w="9525">
                <a:moveTo>
                  <a:pt x="0" y="0"/>
                </a:moveTo>
                <a:lnTo>
                  <a:pt x="9144" y="0"/>
                </a:lnTo>
              </a:path>
            </a:pathLst>
          </a:custGeom>
          <a:ln w="4572">
            <a:solidFill>
              <a:srgbClr val="979797"/>
            </a:solidFill>
          </a:ln>
        </p:spPr>
        <p:txBody>
          <a:bodyPr wrap="square" lIns="0" tIns="0" rIns="0" bIns="0" rtlCol="0"/>
          <a:lstStyle/>
          <a:p>
            <a:endParaRPr/>
          </a:p>
        </p:txBody>
      </p:sp>
      <p:sp>
        <p:nvSpPr>
          <p:cNvPr id="3544" name="object 3544"/>
          <p:cNvSpPr/>
          <p:nvPr/>
        </p:nvSpPr>
        <p:spPr>
          <a:xfrm>
            <a:off x="4526280" y="5133415"/>
            <a:ext cx="4618" cy="0"/>
          </a:xfrm>
          <a:custGeom>
            <a:avLst/>
            <a:gdLst/>
            <a:ahLst/>
            <a:cxnLst/>
            <a:rect l="l" t="t" r="r" b="b"/>
            <a:pathLst>
              <a:path w="5079">
                <a:moveTo>
                  <a:pt x="0" y="0"/>
                </a:moveTo>
                <a:lnTo>
                  <a:pt x="4572" y="0"/>
                </a:lnTo>
              </a:path>
            </a:pathLst>
          </a:custGeom>
          <a:ln w="4572">
            <a:solidFill>
              <a:srgbClr val="979797"/>
            </a:solidFill>
          </a:ln>
        </p:spPr>
        <p:txBody>
          <a:bodyPr wrap="square" lIns="0" tIns="0" rIns="0" bIns="0" rtlCol="0"/>
          <a:lstStyle/>
          <a:p>
            <a:endParaRPr/>
          </a:p>
        </p:txBody>
      </p:sp>
      <p:sp>
        <p:nvSpPr>
          <p:cNvPr id="3545" name="object 3545"/>
          <p:cNvSpPr/>
          <p:nvPr/>
        </p:nvSpPr>
        <p:spPr>
          <a:xfrm>
            <a:off x="4971010" y="5133415"/>
            <a:ext cx="4618" cy="0"/>
          </a:xfrm>
          <a:custGeom>
            <a:avLst/>
            <a:gdLst/>
            <a:ahLst/>
            <a:cxnLst/>
            <a:rect l="l" t="t" r="r" b="b"/>
            <a:pathLst>
              <a:path w="5079">
                <a:moveTo>
                  <a:pt x="0" y="0"/>
                </a:moveTo>
                <a:lnTo>
                  <a:pt x="4572" y="0"/>
                </a:lnTo>
              </a:path>
            </a:pathLst>
          </a:custGeom>
          <a:ln w="4572">
            <a:solidFill>
              <a:srgbClr val="979797"/>
            </a:solidFill>
          </a:ln>
        </p:spPr>
        <p:txBody>
          <a:bodyPr wrap="square" lIns="0" tIns="0" rIns="0" bIns="0" rtlCol="0"/>
          <a:lstStyle/>
          <a:p>
            <a:endParaRPr/>
          </a:p>
        </p:txBody>
      </p:sp>
      <p:sp>
        <p:nvSpPr>
          <p:cNvPr id="3546" name="object 3546"/>
          <p:cNvSpPr/>
          <p:nvPr/>
        </p:nvSpPr>
        <p:spPr>
          <a:xfrm>
            <a:off x="5407428" y="5133415"/>
            <a:ext cx="4618" cy="0"/>
          </a:xfrm>
          <a:custGeom>
            <a:avLst/>
            <a:gdLst/>
            <a:ahLst/>
            <a:cxnLst/>
            <a:rect l="l" t="t" r="r" b="b"/>
            <a:pathLst>
              <a:path w="5079">
                <a:moveTo>
                  <a:pt x="0" y="0"/>
                </a:moveTo>
                <a:lnTo>
                  <a:pt x="4572" y="0"/>
                </a:lnTo>
              </a:path>
            </a:pathLst>
          </a:custGeom>
          <a:ln w="4572">
            <a:solidFill>
              <a:srgbClr val="979797"/>
            </a:solidFill>
          </a:ln>
        </p:spPr>
        <p:txBody>
          <a:bodyPr wrap="square" lIns="0" tIns="0" rIns="0" bIns="0" rtlCol="0"/>
          <a:lstStyle/>
          <a:p>
            <a:endParaRPr/>
          </a:p>
        </p:txBody>
      </p:sp>
      <p:sp>
        <p:nvSpPr>
          <p:cNvPr id="3547" name="object 3547"/>
          <p:cNvSpPr/>
          <p:nvPr/>
        </p:nvSpPr>
        <p:spPr>
          <a:xfrm>
            <a:off x="5848003" y="5133415"/>
            <a:ext cx="4618" cy="0"/>
          </a:xfrm>
          <a:custGeom>
            <a:avLst/>
            <a:gdLst/>
            <a:ahLst/>
            <a:cxnLst/>
            <a:rect l="l" t="t" r="r" b="b"/>
            <a:pathLst>
              <a:path w="5079">
                <a:moveTo>
                  <a:pt x="0" y="0"/>
                </a:moveTo>
                <a:lnTo>
                  <a:pt x="4572" y="0"/>
                </a:lnTo>
              </a:path>
            </a:pathLst>
          </a:custGeom>
          <a:ln w="4572">
            <a:solidFill>
              <a:srgbClr val="979797"/>
            </a:solidFill>
          </a:ln>
        </p:spPr>
        <p:txBody>
          <a:bodyPr wrap="square" lIns="0" tIns="0" rIns="0" bIns="0" rtlCol="0"/>
          <a:lstStyle/>
          <a:p>
            <a:endParaRPr/>
          </a:p>
        </p:txBody>
      </p:sp>
      <p:sp>
        <p:nvSpPr>
          <p:cNvPr id="3548" name="object 3548"/>
          <p:cNvSpPr/>
          <p:nvPr/>
        </p:nvSpPr>
        <p:spPr>
          <a:xfrm>
            <a:off x="6284422" y="5133415"/>
            <a:ext cx="4618" cy="0"/>
          </a:xfrm>
          <a:custGeom>
            <a:avLst/>
            <a:gdLst/>
            <a:ahLst/>
            <a:cxnLst/>
            <a:rect l="l" t="t" r="r" b="b"/>
            <a:pathLst>
              <a:path w="5079">
                <a:moveTo>
                  <a:pt x="0" y="0"/>
                </a:moveTo>
                <a:lnTo>
                  <a:pt x="4572" y="0"/>
                </a:lnTo>
              </a:path>
            </a:pathLst>
          </a:custGeom>
          <a:ln w="4572">
            <a:solidFill>
              <a:srgbClr val="979797"/>
            </a:solidFill>
          </a:ln>
        </p:spPr>
        <p:txBody>
          <a:bodyPr wrap="square" lIns="0" tIns="0" rIns="0" bIns="0" rtlCol="0"/>
          <a:lstStyle/>
          <a:p>
            <a:endParaRPr/>
          </a:p>
        </p:txBody>
      </p:sp>
      <p:sp>
        <p:nvSpPr>
          <p:cNvPr id="3549" name="object 3549"/>
          <p:cNvSpPr/>
          <p:nvPr/>
        </p:nvSpPr>
        <p:spPr>
          <a:xfrm>
            <a:off x="6729153" y="5133415"/>
            <a:ext cx="4618" cy="0"/>
          </a:xfrm>
          <a:custGeom>
            <a:avLst/>
            <a:gdLst/>
            <a:ahLst/>
            <a:cxnLst/>
            <a:rect l="l" t="t" r="r" b="b"/>
            <a:pathLst>
              <a:path w="5079">
                <a:moveTo>
                  <a:pt x="0" y="0"/>
                </a:moveTo>
                <a:lnTo>
                  <a:pt x="4572" y="0"/>
                </a:lnTo>
              </a:path>
            </a:pathLst>
          </a:custGeom>
          <a:ln w="4572">
            <a:solidFill>
              <a:srgbClr val="979797"/>
            </a:solidFill>
          </a:ln>
        </p:spPr>
        <p:txBody>
          <a:bodyPr wrap="square" lIns="0" tIns="0" rIns="0" bIns="0" rtlCol="0"/>
          <a:lstStyle/>
          <a:p>
            <a:endParaRPr/>
          </a:p>
        </p:txBody>
      </p:sp>
      <p:sp>
        <p:nvSpPr>
          <p:cNvPr id="3550" name="object 3550"/>
          <p:cNvSpPr/>
          <p:nvPr/>
        </p:nvSpPr>
        <p:spPr>
          <a:xfrm>
            <a:off x="6878781" y="5123329"/>
            <a:ext cx="58189" cy="28239"/>
          </a:xfrm>
          <a:prstGeom prst="rect">
            <a:avLst/>
          </a:prstGeom>
          <a:blipFill>
            <a:blip r:embed="rId248" cstate="print"/>
            <a:stretch>
              <a:fillRect/>
            </a:stretch>
          </a:blipFill>
        </p:spPr>
        <p:txBody>
          <a:bodyPr wrap="square" lIns="0" tIns="0" rIns="0" bIns="0" rtlCol="0"/>
          <a:lstStyle/>
          <a:p>
            <a:endParaRPr/>
          </a:p>
        </p:txBody>
      </p:sp>
      <p:sp>
        <p:nvSpPr>
          <p:cNvPr id="3551" name="object 3551"/>
          <p:cNvSpPr txBox="1"/>
          <p:nvPr/>
        </p:nvSpPr>
        <p:spPr>
          <a:xfrm>
            <a:off x="1886527" y="5246592"/>
            <a:ext cx="351559" cy="165397"/>
          </a:xfrm>
          <a:prstGeom prst="rect">
            <a:avLst/>
          </a:prstGeom>
        </p:spPr>
        <p:txBody>
          <a:bodyPr vert="horz" wrap="square" lIns="0" tIns="11397" rIns="0" bIns="0" rtlCol="0">
            <a:spAutoFit/>
          </a:bodyPr>
          <a:lstStyle/>
          <a:p>
            <a:pPr marL="11397">
              <a:spcBef>
                <a:spcPts val="90"/>
              </a:spcBef>
            </a:pPr>
            <a:r>
              <a:rPr sz="1000" b="1" spc="-13" dirty="0">
                <a:solidFill>
                  <a:srgbClr val="435369"/>
                </a:solidFill>
                <a:latin typeface="Arial"/>
                <a:cs typeface="Arial"/>
              </a:rPr>
              <a:t>31/12</a:t>
            </a:r>
            <a:endParaRPr sz="1000">
              <a:latin typeface="Arial"/>
              <a:cs typeface="Arial"/>
            </a:endParaRPr>
          </a:p>
        </p:txBody>
      </p:sp>
      <p:sp>
        <p:nvSpPr>
          <p:cNvPr id="3552" name="object 3552"/>
          <p:cNvSpPr txBox="1"/>
          <p:nvPr/>
        </p:nvSpPr>
        <p:spPr>
          <a:xfrm>
            <a:off x="2393672" y="5246592"/>
            <a:ext cx="283441" cy="165397"/>
          </a:xfrm>
          <a:prstGeom prst="rect">
            <a:avLst/>
          </a:prstGeom>
        </p:spPr>
        <p:txBody>
          <a:bodyPr vert="horz" wrap="square" lIns="0" tIns="11397" rIns="0" bIns="0" rtlCol="0">
            <a:spAutoFit/>
          </a:bodyPr>
          <a:lstStyle/>
          <a:p>
            <a:pPr marL="11397">
              <a:spcBef>
                <a:spcPts val="90"/>
              </a:spcBef>
            </a:pPr>
            <a:r>
              <a:rPr sz="1000" b="1" spc="-54" dirty="0">
                <a:solidFill>
                  <a:srgbClr val="435369"/>
                </a:solidFill>
                <a:latin typeface="Arial"/>
                <a:cs typeface="Arial"/>
              </a:rPr>
              <a:t>17</a:t>
            </a:r>
            <a:r>
              <a:rPr sz="1000" b="1" spc="153" dirty="0">
                <a:solidFill>
                  <a:srgbClr val="435369"/>
                </a:solidFill>
                <a:latin typeface="Arial"/>
                <a:cs typeface="Arial"/>
              </a:rPr>
              <a:t>/</a:t>
            </a:r>
            <a:r>
              <a:rPr sz="1000" b="1" spc="-54" dirty="0">
                <a:solidFill>
                  <a:srgbClr val="435369"/>
                </a:solidFill>
                <a:latin typeface="Arial"/>
                <a:cs typeface="Arial"/>
              </a:rPr>
              <a:t>1</a:t>
            </a:r>
            <a:endParaRPr sz="1000">
              <a:latin typeface="Arial"/>
              <a:cs typeface="Arial"/>
            </a:endParaRPr>
          </a:p>
        </p:txBody>
      </p:sp>
      <p:sp>
        <p:nvSpPr>
          <p:cNvPr id="3553" name="object 3553"/>
          <p:cNvSpPr txBox="1"/>
          <p:nvPr/>
        </p:nvSpPr>
        <p:spPr>
          <a:xfrm>
            <a:off x="2803824" y="5246592"/>
            <a:ext cx="283441" cy="165397"/>
          </a:xfrm>
          <a:prstGeom prst="rect">
            <a:avLst/>
          </a:prstGeom>
        </p:spPr>
        <p:txBody>
          <a:bodyPr vert="horz" wrap="square" lIns="0" tIns="11397" rIns="0" bIns="0" rtlCol="0">
            <a:spAutoFit/>
          </a:bodyPr>
          <a:lstStyle/>
          <a:p>
            <a:pPr marL="11397">
              <a:spcBef>
                <a:spcPts val="90"/>
              </a:spcBef>
            </a:pPr>
            <a:r>
              <a:rPr sz="1000" b="1" spc="-54" dirty="0">
                <a:solidFill>
                  <a:srgbClr val="435369"/>
                </a:solidFill>
                <a:latin typeface="Arial"/>
                <a:cs typeface="Arial"/>
              </a:rPr>
              <a:t>18</a:t>
            </a:r>
            <a:r>
              <a:rPr sz="1000" b="1" spc="153" dirty="0">
                <a:solidFill>
                  <a:srgbClr val="435369"/>
                </a:solidFill>
                <a:latin typeface="Arial"/>
                <a:cs typeface="Arial"/>
              </a:rPr>
              <a:t>/</a:t>
            </a:r>
            <a:r>
              <a:rPr sz="1000" b="1" spc="-54" dirty="0">
                <a:solidFill>
                  <a:srgbClr val="435369"/>
                </a:solidFill>
                <a:latin typeface="Arial"/>
                <a:cs typeface="Arial"/>
              </a:rPr>
              <a:t>1</a:t>
            </a:r>
            <a:endParaRPr sz="1000">
              <a:latin typeface="Arial"/>
              <a:cs typeface="Arial"/>
            </a:endParaRPr>
          </a:p>
        </p:txBody>
      </p:sp>
      <p:sp>
        <p:nvSpPr>
          <p:cNvPr id="3554" name="object 3554"/>
          <p:cNvSpPr txBox="1"/>
          <p:nvPr/>
        </p:nvSpPr>
        <p:spPr>
          <a:xfrm>
            <a:off x="3272146" y="5246592"/>
            <a:ext cx="283441" cy="165397"/>
          </a:xfrm>
          <a:prstGeom prst="rect">
            <a:avLst/>
          </a:prstGeom>
        </p:spPr>
        <p:txBody>
          <a:bodyPr vert="horz" wrap="square" lIns="0" tIns="11397" rIns="0" bIns="0" rtlCol="0">
            <a:spAutoFit/>
          </a:bodyPr>
          <a:lstStyle/>
          <a:p>
            <a:pPr marL="11397">
              <a:spcBef>
                <a:spcPts val="90"/>
              </a:spcBef>
            </a:pPr>
            <a:r>
              <a:rPr sz="1000" b="1" spc="-54" dirty="0">
                <a:solidFill>
                  <a:srgbClr val="435369"/>
                </a:solidFill>
                <a:latin typeface="Arial"/>
                <a:cs typeface="Arial"/>
              </a:rPr>
              <a:t>21</a:t>
            </a:r>
            <a:r>
              <a:rPr sz="1000" b="1" spc="153" dirty="0">
                <a:solidFill>
                  <a:srgbClr val="435369"/>
                </a:solidFill>
                <a:latin typeface="Arial"/>
                <a:cs typeface="Arial"/>
              </a:rPr>
              <a:t>/</a:t>
            </a:r>
            <a:r>
              <a:rPr sz="1000" b="1" spc="-54" dirty="0">
                <a:solidFill>
                  <a:srgbClr val="435369"/>
                </a:solidFill>
                <a:latin typeface="Arial"/>
                <a:cs typeface="Arial"/>
              </a:rPr>
              <a:t>1</a:t>
            </a:r>
            <a:endParaRPr sz="1000">
              <a:latin typeface="Arial"/>
              <a:cs typeface="Arial"/>
            </a:endParaRPr>
          </a:p>
        </p:txBody>
      </p:sp>
      <p:sp>
        <p:nvSpPr>
          <p:cNvPr id="3555" name="object 3555"/>
          <p:cNvSpPr txBox="1"/>
          <p:nvPr/>
        </p:nvSpPr>
        <p:spPr>
          <a:xfrm>
            <a:off x="3711382" y="5246592"/>
            <a:ext cx="283441" cy="165397"/>
          </a:xfrm>
          <a:prstGeom prst="rect">
            <a:avLst/>
          </a:prstGeom>
        </p:spPr>
        <p:txBody>
          <a:bodyPr vert="horz" wrap="square" lIns="0" tIns="11397" rIns="0" bIns="0" rtlCol="0">
            <a:spAutoFit/>
          </a:bodyPr>
          <a:lstStyle/>
          <a:p>
            <a:pPr marL="11397">
              <a:spcBef>
                <a:spcPts val="90"/>
              </a:spcBef>
            </a:pPr>
            <a:r>
              <a:rPr sz="1000" b="1" spc="-54" dirty="0">
                <a:solidFill>
                  <a:srgbClr val="435369"/>
                </a:solidFill>
                <a:latin typeface="Arial"/>
                <a:cs typeface="Arial"/>
              </a:rPr>
              <a:t>23</a:t>
            </a:r>
            <a:r>
              <a:rPr sz="1000" b="1" spc="153" dirty="0">
                <a:solidFill>
                  <a:srgbClr val="435369"/>
                </a:solidFill>
                <a:latin typeface="Arial"/>
                <a:cs typeface="Arial"/>
              </a:rPr>
              <a:t>/</a:t>
            </a:r>
            <a:r>
              <a:rPr sz="1000" b="1" spc="-54" dirty="0">
                <a:solidFill>
                  <a:srgbClr val="435369"/>
                </a:solidFill>
                <a:latin typeface="Arial"/>
                <a:cs typeface="Arial"/>
              </a:rPr>
              <a:t>1</a:t>
            </a:r>
            <a:endParaRPr sz="1000">
              <a:latin typeface="Arial"/>
              <a:cs typeface="Arial"/>
            </a:endParaRPr>
          </a:p>
        </p:txBody>
      </p:sp>
      <p:sp>
        <p:nvSpPr>
          <p:cNvPr id="3556" name="object 3556"/>
          <p:cNvSpPr txBox="1"/>
          <p:nvPr/>
        </p:nvSpPr>
        <p:spPr>
          <a:xfrm>
            <a:off x="4151744" y="5246592"/>
            <a:ext cx="283441" cy="165397"/>
          </a:xfrm>
          <a:prstGeom prst="rect">
            <a:avLst/>
          </a:prstGeom>
        </p:spPr>
        <p:txBody>
          <a:bodyPr vert="horz" wrap="square" lIns="0" tIns="11397" rIns="0" bIns="0" rtlCol="0">
            <a:spAutoFit/>
          </a:bodyPr>
          <a:lstStyle/>
          <a:p>
            <a:pPr marL="11397">
              <a:spcBef>
                <a:spcPts val="90"/>
              </a:spcBef>
            </a:pPr>
            <a:r>
              <a:rPr sz="1000" b="1" spc="-54" dirty="0">
                <a:solidFill>
                  <a:srgbClr val="435369"/>
                </a:solidFill>
                <a:latin typeface="Arial"/>
                <a:cs typeface="Arial"/>
              </a:rPr>
              <a:t>24</a:t>
            </a:r>
            <a:r>
              <a:rPr sz="1000" b="1" spc="153" dirty="0">
                <a:solidFill>
                  <a:srgbClr val="435369"/>
                </a:solidFill>
                <a:latin typeface="Arial"/>
                <a:cs typeface="Arial"/>
              </a:rPr>
              <a:t>/</a:t>
            </a:r>
            <a:r>
              <a:rPr sz="1000" b="1" spc="-54" dirty="0">
                <a:solidFill>
                  <a:srgbClr val="435369"/>
                </a:solidFill>
                <a:latin typeface="Arial"/>
                <a:cs typeface="Arial"/>
              </a:rPr>
              <a:t>1</a:t>
            </a:r>
            <a:endParaRPr sz="1000">
              <a:latin typeface="Arial"/>
              <a:cs typeface="Arial"/>
            </a:endParaRPr>
          </a:p>
        </p:txBody>
      </p:sp>
      <p:sp>
        <p:nvSpPr>
          <p:cNvPr id="3557" name="object 3557"/>
          <p:cNvSpPr txBox="1"/>
          <p:nvPr/>
        </p:nvSpPr>
        <p:spPr>
          <a:xfrm>
            <a:off x="4590980" y="5246592"/>
            <a:ext cx="283441" cy="165397"/>
          </a:xfrm>
          <a:prstGeom prst="rect">
            <a:avLst/>
          </a:prstGeom>
        </p:spPr>
        <p:txBody>
          <a:bodyPr vert="horz" wrap="square" lIns="0" tIns="11397" rIns="0" bIns="0" rtlCol="0">
            <a:spAutoFit/>
          </a:bodyPr>
          <a:lstStyle/>
          <a:p>
            <a:pPr marL="11397">
              <a:spcBef>
                <a:spcPts val="90"/>
              </a:spcBef>
            </a:pPr>
            <a:r>
              <a:rPr sz="1000" b="1" spc="-54" dirty="0">
                <a:solidFill>
                  <a:srgbClr val="435369"/>
                </a:solidFill>
                <a:latin typeface="Arial"/>
                <a:cs typeface="Arial"/>
              </a:rPr>
              <a:t>25</a:t>
            </a:r>
            <a:r>
              <a:rPr sz="1000" b="1" spc="153" dirty="0">
                <a:solidFill>
                  <a:srgbClr val="435369"/>
                </a:solidFill>
                <a:latin typeface="Arial"/>
                <a:cs typeface="Arial"/>
              </a:rPr>
              <a:t>/</a:t>
            </a:r>
            <a:r>
              <a:rPr sz="1000" b="1" spc="-54" dirty="0">
                <a:solidFill>
                  <a:srgbClr val="435369"/>
                </a:solidFill>
                <a:latin typeface="Arial"/>
                <a:cs typeface="Arial"/>
              </a:rPr>
              <a:t>1</a:t>
            </a:r>
            <a:endParaRPr sz="1000">
              <a:latin typeface="Arial"/>
              <a:cs typeface="Arial"/>
            </a:endParaRPr>
          </a:p>
        </p:txBody>
      </p:sp>
      <p:sp>
        <p:nvSpPr>
          <p:cNvPr id="3558" name="object 3558"/>
          <p:cNvSpPr txBox="1"/>
          <p:nvPr/>
        </p:nvSpPr>
        <p:spPr>
          <a:xfrm>
            <a:off x="5030217" y="5246592"/>
            <a:ext cx="283441" cy="165397"/>
          </a:xfrm>
          <a:prstGeom prst="rect">
            <a:avLst/>
          </a:prstGeom>
        </p:spPr>
        <p:txBody>
          <a:bodyPr vert="horz" wrap="square" lIns="0" tIns="11397" rIns="0" bIns="0" rtlCol="0">
            <a:spAutoFit/>
          </a:bodyPr>
          <a:lstStyle/>
          <a:p>
            <a:pPr marL="11397">
              <a:spcBef>
                <a:spcPts val="90"/>
              </a:spcBef>
            </a:pPr>
            <a:r>
              <a:rPr sz="1000" b="1" spc="-54" dirty="0">
                <a:solidFill>
                  <a:srgbClr val="435369"/>
                </a:solidFill>
                <a:latin typeface="Arial"/>
                <a:cs typeface="Arial"/>
              </a:rPr>
              <a:t>26</a:t>
            </a:r>
            <a:r>
              <a:rPr sz="1000" b="1" spc="153" dirty="0">
                <a:solidFill>
                  <a:srgbClr val="435369"/>
                </a:solidFill>
                <a:latin typeface="Arial"/>
                <a:cs typeface="Arial"/>
              </a:rPr>
              <a:t>/</a:t>
            </a:r>
            <a:r>
              <a:rPr sz="1000" b="1" spc="-54" dirty="0">
                <a:solidFill>
                  <a:srgbClr val="435369"/>
                </a:solidFill>
                <a:latin typeface="Arial"/>
                <a:cs typeface="Arial"/>
              </a:rPr>
              <a:t>1</a:t>
            </a:r>
            <a:endParaRPr sz="1000">
              <a:latin typeface="Arial"/>
              <a:cs typeface="Arial"/>
            </a:endParaRPr>
          </a:p>
        </p:txBody>
      </p:sp>
      <p:sp>
        <p:nvSpPr>
          <p:cNvPr id="3559" name="object 3559"/>
          <p:cNvSpPr txBox="1"/>
          <p:nvPr/>
        </p:nvSpPr>
        <p:spPr>
          <a:xfrm>
            <a:off x="5498539" y="5246592"/>
            <a:ext cx="283441" cy="165397"/>
          </a:xfrm>
          <a:prstGeom prst="rect">
            <a:avLst/>
          </a:prstGeom>
        </p:spPr>
        <p:txBody>
          <a:bodyPr vert="horz" wrap="square" lIns="0" tIns="11397" rIns="0" bIns="0" rtlCol="0">
            <a:spAutoFit/>
          </a:bodyPr>
          <a:lstStyle/>
          <a:p>
            <a:pPr marL="11397">
              <a:spcBef>
                <a:spcPts val="90"/>
              </a:spcBef>
            </a:pPr>
            <a:r>
              <a:rPr sz="1000" b="1" spc="-54" dirty="0">
                <a:solidFill>
                  <a:srgbClr val="435369"/>
                </a:solidFill>
                <a:latin typeface="Arial"/>
                <a:cs typeface="Arial"/>
              </a:rPr>
              <a:t>27</a:t>
            </a:r>
            <a:r>
              <a:rPr sz="1000" b="1" spc="153" dirty="0">
                <a:solidFill>
                  <a:srgbClr val="435369"/>
                </a:solidFill>
                <a:latin typeface="Arial"/>
                <a:cs typeface="Arial"/>
              </a:rPr>
              <a:t>/</a:t>
            </a:r>
            <a:r>
              <a:rPr sz="1000" b="1" spc="-54" dirty="0">
                <a:solidFill>
                  <a:srgbClr val="435369"/>
                </a:solidFill>
                <a:latin typeface="Arial"/>
                <a:cs typeface="Arial"/>
              </a:rPr>
              <a:t>1</a:t>
            </a:r>
            <a:endParaRPr sz="1000">
              <a:latin typeface="Arial"/>
              <a:cs typeface="Arial"/>
            </a:endParaRPr>
          </a:p>
        </p:txBody>
      </p:sp>
      <p:sp>
        <p:nvSpPr>
          <p:cNvPr id="3560" name="object 3560"/>
          <p:cNvSpPr txBox="1"/>
          <p:nvPr/>
        </p:nvSpPr>
        <p:spPr>
          <a:xfrm>
            <a:off x="5968246" y="5246592"/>
            <a:ext cx="662709" cy="165397"/>
          </a:xfrm>
          <a:prstGeom prst="rect">
            <a:avLst/>
          </a:prstGeom>
        </p:spPr>
        <p:txBody>
          <a:bodyPr vert="horz" wrap="square" lIns="0" tIns="11397" rIns="0" bIns="0" rtlCol="0">
            <a:spAutoFit/>
          </a:bodyPr>
          <a:lstStyle/>
          <a:p>
            <a:pPr marL="11397">
              <a:spcBef>
                <a:spcPts val="90"/>
              </a:spcBef>
              <a:tabLst>
                <a:tab pos="385788" algn="l"/>
              </a:tabLst>
            </a:pPr>
            <a:r>
              <a:rPr sz="1000" b="1" spc="-54" dirty="0">
                <a:solidFill>
                  <a:srgbClr val="435369"/>
                </a:solidFill>
                <a:latin typeface="Arial"/>
                <a:cs typeface="Arial"/>
              </a:rPr>
              <a:t>28</a:t>
            </a:r>
            <a:r>
              <a:rPr sz="1000" b="1" spc="153" dirty="0">
                <a:solidFill>
                  <a:srgbClr val="435369"/>
                </a:solidFill>
                <a:latin typeface="Arial"/>
                <a:cs typeface="Arial"/>
              </a:rPr>
              <a:t>/</a:t>
            </a:r>
            <a:r>
              <a:rPr sz="1000" b="1" spc="-54" dirty="0">
                <a:solidFill>
                  <a:srgbClr val="435369"/>
                </a:solidFill>
                <a:latin typeface="Arial"/>
                <a:cs typeface="Arial"/>
              </a:rPr>
              <a:t>1</a:t>
            </a:r>
            <a:r>
              <a:rPr sz="1000" dirty="0">
                <a:solidFill>
                  <a:srgbClr val="435369"/>
                </a:solidFill>
                <a:latin typeface="Times New Roman"/>
                <a:cs typeface="Times New Roman"/>
              </a:rPr>
              <a:t>	</a:t>
            </a:r>
            <a:r>
              <a:rPr sz="1000" b="1" spc="-54" dirty="0">
                <a:solidFill>
                  <a:srgbClr val="435369"/>
                </a:solidFill>
                <a:latin typeface="Arial"/>
                <a:cs typeface="Arial"/>
              </a:rPr>
              <a:t>29</a:t>
            </a:r>
            <a:r>
              <a:rPr sz="1000" b="1" spc="153" dirty="0">
                <a:solidFill>
                  <a:srgbClr val="435369"/>
                </a:solidFill>
                <a:latin typeface="Arial"/>
                <a:cs typeface="Arial"/>
              </a:rPr>
              <a:t>/</a:t>
            </a:r>
            <a:r>
              <a:rPr sz="1000" b="1" spc="-54" dirty="0">
                <a:solidFill>
                  <a:srgbClr val="435369"/>
                </a:solidFill>
                <a:latin typeface="Arial"/>
                <a:cs typeface="Arial"/>
              </a:rPr>
              <a:t>1</a:t>
            </a:r>
            <a:endParaRPr sz="1000">
              <a:latin typeface="Arial"/>
              <a:cs typeface="Arial"/>
            </a:endParaRPr>
          </a:p>
        </p:txBody>
      </p:sp>
      <p:sp>
        <p:nvSpPr>
          <p:cNvPr id="3561" name="object 3561"/>
          <p:cNvSpPr txBox="1">
            <a:spLocks noGrp="1"/>
          </p:cNvSpPr>
          <p:nvPr>
            <p:ph type="title"/>
          </p:nvPr>
        </p:nvSpPr>
        <p:spPr>
          <a:xfrm>
            <a:off x="1462578" y="1352325"/>
            <a:ext cx="6218959" cy="612016"/>
          </a:xfrm>
          <a:prstGeom prst="rect">
            <a:avLst/>
          </a:prstGeom>
        </p:spPr>
        <p:txBody>
          <a:bodyPr vert="horz" wrap="square" lIns="0" tIns="47297" rIns="0" bIns="0" rtlCol="0">
            <a:spAutoFit/>
          </a:bodyPr>
          <a:lstStyle/>
          <a:p>
            <a:pPr marL="1523775" marR="4559" indent="-1512949">
              <a:lnSpc>
                <a:spcPts val="2244"/>
              </a:lnSpc>
              <a:spcBef>
                <a:spcPts val="372"/>
              </a:spcBef>
            </a:pPr>
            <a:r>
              <a:rPr sz="2100" spc="4" dirty="0">
                <a:solidFill>
                  <a:srgbClr val="FF0000"/>
                </a:solidFill>
              </a:rPr>
              <a:t>Tình hình bệnh viêm đường </a:t>
            </a:r>
            <a:r>
              <a:rPr sz="2100" spc="9" dirty="0">
                <a:solidFill>
                  <a:srgbClr val="FF0000"/>
                </a:solidFill>
              </a:rPr>
              <a:t>hô </a:t>
            </a:r>
            <a:r>
              <a:rPr sz="2100" spc="4" dirty="0">
                <a:solidFill>
                  <a:srgbClr val="FF0000"/>
                </a:solidFill>
              </a:rPr>
              <a:t>hấp cấp </a:t>
            </a:r>
            <a:r>
              <a:rPr sz="2100" spc="9" dirty="0">
                <a:solidFill>
                  <a:srgbClr val="FF0000"/>
                </a:solidFill>
              </a:rPr>
              <a:t>do</a:t>
            </a:r>
            <a:r>
              <a:rPr sz="2100" spc="-117" dirty="0">
                <a:solidFill>
                  <a:srgbClr val="FF0000"/>
                </a:solidFill>
              </a:rPr>
              <a:t> </a:t>
            </a:r>
            <a:r>
              <a:rPr sz="2100" spc="4" dirty="0">
                <a:solidFill>
                  <a:srgbClr val="FF0000"/>
                </a:solidFill>
              </a:rPr>
              <a:t>nCoV  từ </a:t>
            </a:r>
            <a:r>
              <a:rPr sz="2100" dirty="0">
                <a:solidFill>
                  <a:srgbClr val="FF0000"/>
                </a:solidFill>
              </a:rPr>
              <a:t>12/2019 </a:t>
            </a:r>
            <a:r>
              <a:rPr sz="2100" spc="4" dirty="0">
                <a:solidFill>
                  <a:srgbClr val="FF0000"/>
                </a:solidFill>
              </a:rPr>
              <a:t>đến</a:t>
            </a:r>
            <a:r>
              <a:rPr sz="2100" spc="-4" dirty="0">
                <a:solidFill>
                  <a:srgbClr val="FF0000"/>
                </a:solidFill>
              </a:rPr>
              <a:t> </a:t>
            </a:r>
            <a:r>
              <a:rPr sz="2100" dirty="0">
                <a:solidFill>
                  <a:srgbClr val="FF0000"/>
                </a:solidFill>
              </a:rPr>
              <a:t>29/1/2020</a:t>
            </a:r>
            <a:endParaRPr sz="2100"/>
          </a:p>
        </p:txBody>
      </p:sp>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dmin\Desktop\Bộ Y tế\NCoV moi nhat.jpg"/>
          <p:cNvPicPr>
            <a:picLocks noChangeAspect="1" noChangeArrowheads="1"/>
          </p:cNvPicPr>
          <p:nvPr/>
        </p:nvPicPr>
        <p:blipFill>
          <a:blip r:embed="rId2"/>
          <a:srcRect/>
          <a:stretch>
            <a:fillRect/>
          </a:stretch>
        </p:blipFill>
        <p:spPr bwMode="auto">
          <a:xfrm>
            <a:off x="0" y="0"/>
            <a:ext cx="9144000" cy="10744200"/>
          </a:xfrm>
          <a:prstGeom prst="rect">
            <a:avLst/>
          </a:prstGeom>
          <a:noFill/>
        </p:spPr>
      </p:pic>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Admin\Desktop\Bộ Y tế\NCoV moi nhat.jpg"/>
          <p:cNvPicPr>
            <a:picLocks noChangeAspect="1" noChangeArrowheads="1"/>
          </p:cNvPicPr>
          <p:nvPr/>
        </p:nvPicPr>
        <p:blipFill>
          <a:blip r:embed="rId2"/>
          <a:srcRect/>
          <a:stretch>
            <a:fillRect/>
          </a:stretch>
        </p:blipFill>
        <p:spPr bwMode="auto">
          <a:xfrm>
            <a:off x="0" y="-11353800"/>
            <a:ext cx="9144000" cy="18211800"/>
          </a:xfrm>
          <a:prstGeom prst="rect">
            <a:avLst/>
          </a:prstGeom>
          <a:noFill/>
        </p:spPr>
      </p:pic>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https://media.suckhoedoisong.vn/Images/haiyen/2020/02/03/SS_7.jpg"/>
          <p:cNvPicPr>
            <a:picLocks noChangeAspect="1" noChangeArrowheads="1"/>
          </p:cNvPicPr>
          <p:nvPr/>
        </p:nvPicPr>
        <p:blipFill>
          <a:blip r:embed="rId2"/>
          <a:srcRect/>
          <a:stretch>
            <a:fillRect/>
          </a:stretch>
        </p:blipFill>
        <p:spPr bwMode="auto">
          <a:xfrm>
            <a:off x="1301591" y="0"/>
            <a:ext cx="6470809" cy="6858000"/>
          </a:xfrm>
          <a:prstGeom prst="rect">
            <a:avLst/>
          </a:prstGeom>
          <a:noFill/>
        </p:spPr>
      </p:pic>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vi-VN" smtClean="0"/>
              <a:t>BẮC NINH</a:t>
            </a:r>
            <a:endParaRPr lang="en-US"/>
          </a:p>
        </p:txBody>
      </p:sp>
      <p:sp>
        <p:nvSpPr>
          <p:cNvPr id="3" name="Content Placeholder 2"/>
          <p:cNvSpPr>
            <a:spLocks noGrp="1"/>
          </p:cNvSpPr>
          <p:nvPr>
            <p:ph idx="1"/>
          </p:nvPr>
        </p:nvSpPr>
        <p:spPr>
          <a:xfrm>
            <a:off x="457200" y="1066800"/>
            <a:ext cx="8229600" cy="5059363"/>
          </a:xfrm>
        </p:spPr>
        <p:txBody>
          <a:bodyPr/>
          <a:lstStyle/>
          <a:p>
            <a:r>
              <a:rPr lang="vi-VN" sz="2800" smtClean="0">
                <a:solidFill>
                  <a:srgbClr val="0070C0"/>
                </a:solidFill>
              </a:rPr>
              <a:t>Chưa ghi nhận trường hợp mắc</a:t>
            </a:r>
          </a:p>
          <a:p>
            <a:r>
              <a:rPr lang="vi-VN" sz="2000" b="1" smtClean="0"/>
              <a:t>Bắc Ninh</a:t>
            </a:r>
            <a:r>
              <a:rPr lang="vi-VN" sz="2000" smtClean="0"/>
              <a:t>: </a:t>
            </a:r>
            <a:r>
              <a:rPr lang="en-US" sz="2000" smtClean="0"/>
              <a:t>Tỉnh Bắc Ninh là tỉnh có 3 tuyến đường bộ huyết mạch quốc gia chạy qua là tuyến QL 1 (1A và 1B chạy song song từ </a:t>
            </a:r>
            <a:r>
              <a:rPr lang="en-US" sz="2000" u="sng" smtClean="0">
                <a:hlinkClick r:id="rId2" tooltip="Hà Nội"/>
              </a:rPr>
              <a:t>Hà Nội</a:t>
            </a:r>
            <a:r>
              <a:rPr lang="en-US" sz="2000" smtClean="0"/>
              <a:t> lên </a:t>
            </a:r>
            <a:r>
              <a:rPr lang="en-US" sz="2000" u="sng" smtClean="0">
                <a:hlinkClick r:id="rId3" tooltip="Lạng Sơn"/>
              </a:rPr>
              <a:t>Lạng Sơn</a:t>
            </a:r>
            <a:r>
              <a:rPr lang="en-US" sz="2000" smtClean="0"/>
              <a:t>), tuyến QL 18 (</a:t>
            </a:r>
            <a:r>
              <a:rPr lang="en-US" sz="2000" u="sng" smtClean="0">
                <a:hlinkClick r:id="rId4" tooltip="Nội Bài"/>
              </a:rPr>
              <a:t>Nội Bài</a:t>
            </a:r>
            <a:r>
              <a:rPr lang="en-US" sz="2000" smtClean="0"/>
              <a:t> - </a:t>
            </a:r>
            <a:r>
              <a:rPr lang="en-US" sz="2000" u="sng" smtClean="0">
                <a:hlinkClick r:id="rId5" tooltip="Hạ Long"/>
              </a:rPr>
              <a:t>Hạ Long</a:t>
            </a:r>
            <a:r>
              <a:rPr lang="en-US" sz="2000" smtClean="0"/>
              <a:t> - </a:t>
            </a:r>
            <a:r>
              <a:rPr lang="en-US" sz="2000" u="sng" smtClean="0">
                <a:hlinkClick r:id="rId6" tooltip="Cái Lân (trang chưa được viết)"/>
              </a:rPr>
              <a:t>Cái Lân</a:t>
            </a:r>
            <a:r>
              <a:rPr lang="en-US" sz="2000" smtClean="0"/>
              <a:t> - </a:t>
            </a:r>
            <a:r>
              <a:rPr lang="en-US" sz="2000" u="sng" smtClean="0">
                <a:hlinkClick r:id="rId7" tooltip="Móng Cái"/>
              </a:rPr>
              <a:t>Móng Cái</a:t>
            </a:r>
            <a:r>
              <a:rPr lang="en-US" sz="2000" smtClean="0"/>
              <a:t>)</a:t>
            </a:r>
          </a:p>
          <a:p>
            <a:r>
              <a:rPr lang="en-US" sz="2000" smtClean="0"/>
              <a:t>Ngoài ra, Bắc Ninh nơi tập trung nhiều khu công nghiệp với nhiều chuyên gia người Trung Quốc, nhiều công nhân người Trung Quốc sang sinh sống và làm việc. </a:t>
            </a:r>
            <a:r>
              <a:rPr lang="vi-VN" sz="2000" smtClean="0"/>
              <a:t>(29.1: 3844 người nước ngoài, Trung Quốc: 1.144)</a:t>
            </a:r>
          </a:p>
          <a:p>
            <a:r>
              <a:rPr lang="en-US" sz="2000" smtClean="0"/>
              <a:t>Việt Nam và Trung Quốc vừa kết thúc dịp nghỉ Tết nguyên đán, sẽ có số lượng lớn người Trung Quốc quay trở lại Việt Nam sinh sống và làm việc tại các khu công nghiệp trên địa bàn</a:t>
            </a:r>
          </a:p>
          <a:p>
            <a:r>
              <a:rPr lang="en-US" sz="2000" smtClean="0"/>
              <a:t>Tháng riêng tại Bắc Ninh với nhiều lễ hội, tập trung đông người cũng là điều kiện thuận lợi cho việc lây nhiễm bệnh khi có các trường hợp bệnh chưa được giám sát, phát hiện tại cộng đồng.</a:t>
            </a:r>
            <a:endParaRPr lang="vi-VN" sz="2000" smtClean="0"/>
          </a:p>
          <a:p>
            <a:r>
              <a:rPr lang="en-US" sz="2000" smtClean="0"/>
              <a:t>Ngoài ra với điều kiện thời tiết lạnh, độ ẩm thấp trong mùa đông xuân càng tạo điều kiện cho vi rút phát triển, lây lan.</a:t>
            </a:r>
          </a:p>
          <a:p>
            <a:r>
              <a:rPr lang="vi-VN" smtClean="0"/>
              <a:t> </a:t>
            </a:r>
          </a:p>
          <a:p>
            <a:endParaRPr 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2467</TotalTime>
  <Words>2287</Words>
  <Application>Microsoft Office PowerPoint</Application>
  <PresentationFormat>On-screen Show (4:3)</PresentationFormat>
  <Paragraphs>167</Paragraphs>
  <Slides>40</Slides>
  <Notes>2</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PHÒNG, CHỐNG  BỆNH VIÊM ĐƯỜNG HÔ HẤP CẤP  DO CHỦNG MỚI CỦA VI RÚT CORONA (Novel Corona Virus - nCoV)  </vt:lpstr>
      <vt:lpstr>Nội dung</vt:lpstr>
      <vt:lpstr>TÌNH HÌNH DỊCH BỆNH (1)</vt:lpstr>
      <vt:lpstr>Slide 4</vt:lpstr>
      <vt:lpstr>Tình hình bệnh viêm đường hô hấp cấp do nCoV  từ 12/2019 đến 29/1/2020</vt:lpstr>
      <vt:lpstr>Slide 6</vt:lpstr>
      <vt:lpstr>Slide 7</vt:lpstr>
      <vt:lpstr>Slide 8</vt:lpstr>
      <vt:lpstr>BẮC NINH</vt:lpstr>
      <vt:lpstr>CHỈ ĐẠO PHÒNG, CHỐNG DỊCH</vt:lpstr>
      <vt:lpstr>Chính phủ</vt:lpstr>
      <vt:lpstr>Bộ y tế (50)</vt:lpstr>
      <vt:lpstr>UBND tỉnh </vt:lpstr>
      <vt:lpstr>Sở y tế</vt:lpstr>
      <vt:lpstr>Sở, ban, ngành</vt:lpstr>
      <vt:lpstr>Slide 16</vt:lpstr>
      <vt:lpstr>Novel Coronavirus (2019-nCoV) (coronavirus Vũ Hán, viêm phổi Vũ Hán) </vt:lpstr>
      <vt:lpstr>VI RÚT CORONA</vt:lpstr>
      <vt:lpstr>ĐỊNH NGHĨA TRƯỜNG HỢP BỆNH (1)</vt:lpstr>
      <vt:lpstr>ĐỊNH NGHĨA TRƯỜNG HỢP BỆNH (2)</vt:lpstr>
      <vt:lpstr>ĐỊNH NGHĨA TRƯỜNG HỢP BỆNH (3)</vt:lpstr>
      <vt:lpstr>ĐỊNH NGHĨA Ổ DỊCH</vt:lpstr>
      <vt:lpstr>Slide 23</vt:lpstr>
      <vt:lpstr>CÁC BIỆN PHÁP PHÒNG BỆNH </vt:lpstr>
      <vt:lpstr>CÁC BIỆN PHÁP PHÒNG BỆNH (2) </vt:lpstr>
      <vt:lpstr>CÁC BIỆN PHÁP PHÒNG BỆNH (3) </vt:lpstr>
      <vt:lpstr>Slide 27</vt:lpstr>
      <vt:lpstr>PHÒNG BỆNH TẠI TRƯỜNG HỌC?</vt:lpstr>
      <vt:lpstr>Slide 29</vt:lpstr>
      <vt:lpstr>Slide 30</vt:lpstr>
      <vt:lpstr>Pha dung dịch Cloramin B 0,5% hoạt tính. Các chất tẩy rửa  khác pha theo hướng dẫn nhà sản xuất</vt:lpstr>
      <vt:lpstr>Nguyên tắc</vt:lpstr>
      <vt:lpstr>MỘT SỐ CHÚ Ý</vt:lpstr>
      <vt:lpstr>Thông tin, phát ngôn</vt:lpstr>
      <vt:lpstr>Slide 35</vt:lpstr>
      <vt:lpstr>Slide 36</vt:lpstr>
      <vt:lpstr>Slide 37</vt:lpstr>
      <vt:lpstr>Chú ý khi đeo khẩu trang trẻ em</vt:lpstr>
      <vt:lpstr>Slide 39</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CÚM A(H7N9) TRÊN NGƯỜI</dc:title>
  <dc:creator>TRAN NHU DUONG;NQM</dc:creator>
  <cp:lastModifiedBy>Thanh Phat</cp:lastModifiedBy>
  <cp:revision>379</cp:revision>
  <cp:lastPrinted>2015-06-08T02:34:51Z</cp:lastPrinted>
  <dcterms:created xsi:type="dcterms:W3CDTF">2013-04-07T13:56:52Z</dcterms:created>
  <dcterms:modified xsi:type="dcterms:W3CDTF">2020-02-04T10:03:32Z</dcterms:modified>
</cp:coreProperties>
</file>